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61" r:id="rId3"/>
    <p:sldId id="262" r:id="rId4"/>
    <p:sldId id="263" r:id="rId5"/>
    <p:sldId id="264" r:id="rId6"/>
    <p:sldId id="285" r:id="rId7"/>
    <p:sldId id="286" r:id="rId8"/>
    <p:sldId id="287" r:id="rId9"/>
    <p:sldId id="288" r:id="rId10"/>
    <p:sldId id="265" r:id="rId11"/>
    <p:sldId id="266" r:id="rId12"/>
    <p:sldId id="267" r:id="rId13"/>
    <p:sldId id="268" r:id="rId14"/>
    <p:sldId id="269" r:id="rId15"/>
    <p:sldId id="291" r:id="rId16"/>
    <p:sldId id="290" r:id="rId17"/>
    <p:sldId id="270" r:id="rId18"/>
    <p:sldId id="283"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omic Sans MS" panose="030F0702030302020204" pitchFamily="66" charset="0"/>
      <p:regular r:id="rId25"/>
      <p:bold r:id="rId26"/>
      <p:italic r:id="rId27"/>
      <p:boldItalic r:id="rId28"/>
    </p:embeddedFont>
    <p:embeddedFont>
      <p:font typeface="Forum" panose="020B0604020202020204" charset="0"/>
      <p:regular r:id="rId29"/>
    </p:embeddedFont>
    <p:embeddedFont>
      <p:font typeface="Sarabun" panose="020B0604020202020204" charset="-34"/>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9657D2-2731-4588-9EEA-73DE8B182372}">
  <a:tblStyle styleId="{729657D2-2731-4588-9EEA-73DE8B18237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64" y="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7" name="Google Shape;135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5" name="Google Shape;150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4" name="Google Shape;15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2" name="Google Shape;18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2" name="Google Shape;18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2" name="Google Shape;18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13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5" name="Google Shape;216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2"/>
        <p:cNvGrpSpPr/>
        <p:nvPr/>
      </p:nvGrpSpPr>
      <p:grpSpPr>
        <a:xfrm>
          <a:off x="0" y="0"/>
          <a:ext cx="0" cy="0"/>
          <a:chOff x="0" y="0"/>
          <a:chExt cx="0" cy="0"/>
        </a:xfrm>
      </p:grpSpPr>
      <p:sp>
        <p:nvSpPr>
          <p:cNvPr id="3873" name="Google Shape;387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4" name="Google Shape;387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0" name="Google Shape;9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 name="Google Shape;10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4" name="Google Shape;12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4" name="Google Shape;12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4938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4" name="Google Shape;12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70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4" name="Google Shape;12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2076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4" name="Google Shape;12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83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l="-14443" t="35000" r="-14443" b="16666"/>
          <a:stretch/>
        </p:blipFill>
        <p:spPr>
          <a:xfrm>
            <a:off x="-2572871" y="215105"/>
            <a:ext cx="23622000" cy="10287000"/>
          </a:xfrm>
          <a:prstGeom prst="rect">
            <a:avLst/>
          </a:prstGeom>
          <a:noFill/>
          <a:ln>
            <a:noFill/>
          </a:ln>
        </p:spPr>
      </p:pic>
      <p:grpSp>
        <p:nvGrpSpPr>
          <p:cNvPr id="85" name="Google Shape;85;p13"/>
          <p:cNvGrpSpPr/>
          <p:nvPr/>
        </p:nvGrpSpPr>
        <p:grpSpPr>
          <a:xfrm>
            <a:off x="14283781" y="-32011"/>
            <a:ext cx="4116069" cy="3831603"/>
            <a:chOff x="0" y="-19384"/>
            <a:chExt cx="5488092" cy="5108804"/>
          </a:xfrm>
        </p:grpSpPr>
        <p:grpSp>
          <p:nvGrpSpPr>
            <p:cNvPr id="86" name="Google Shape;86;p13"/>
            <p:cNvGrpSpPr/>
            <p:nvPr/>
          </p:nvGrpSpPr>
          <p:grpSpPr>
            <a:xfrm>
              <a:off x="0" y="-19384"/>
              <a:ext cx="330812" cy="350196"/>
              <a:chOff x="0" y="-47625"/>
              <a:chExt cx="812800" cy="860425"/>
            </a:xfrm>
          </p:grpSpPr>
          <p:sp>
            <p:nvSpPr>
              <p:cNvPr id="87" name="Google Shape;87;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88" name="Google Shape;8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13"/>
            <p:cNvGrpSpPr/>
            <p:nvPr/>
          </p:nvGrpSpPr>
          <p:grpSpPr>
            <a:xfrm>
              <a:off x="0" y="934882"/>
              <a:ext cx="330812" cy="350196"/>
              <a:chOff x="0" y="-47625"/>
              <a:chExt cx="812800" cy="860425"/>
            </a:xfrm>
          </p:grpSpPr>
          <p:sp>
            <p:nvSpPr>
              <p:cNvPr id="90" name="Google Shape;90;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91" name="Google Shape;91;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13"/>
            <p:cNvGrpSpPr/>
            <p:nvPr/>
          </p:nvGrpSpPr>
          <p:grpSpPr>
            <a:xfrm>
              <a:off x="1289320" y="-19384"/>
              <a:ext cx="330812" cy="350196"/>
              <a:chOff x="0" y="-47625"/>
              <a:chExt cx="812800" cy="860425"/>
            </a:xfrm>
          </p:grpSpPr>
          <p:sp>
            <p:nvSpPr>
              <p:cNvPr id="93" name="Google Shape;93;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94" name="Google Shape;94;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1289320" y="934882"/>
              <a:ext cx="330812" cy="350196"/>
              <a:chOff x="0" y="-47625"/>
              <a:chExt cx="812800" cy="860425"/>
            </a:xfrm>
          </p:grpSpPr>
          <p:sp>
            <p:nvSpPr>
              <p:cNvPr id="96" name="Google Shape;96;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97" name="Google Shape;97;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2578640" y="-19384"/>
              <a:ext cx="330812" cy="350196"/>
              <a:chOff x="0" y="-47625"/>
              <a:chExt cx="812800" cy="860425"/>
            </a:xfrm>
          </p:grpSpPr>
          <p:sp>
            <p:nvSpPr>
              <p:cNvPr id="99" name="Google Shape;99;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00" name="Google Shape;100;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 name="Google Shape;101;p13"/>
            <p:cNvGrpSpPr/>
            <p:nvPr/>
          </p:nvGrpSpPr>
          <p:grpSpPr>
            <a:xfrm>
              <a:off x="2578640" y="934882"/>
              <a:ext cx="330812" cy="350196"/>
              <a:chOff x="0" y="-47625"/>
              <a:chExt cx="812800" cy="860425"/>
            </a:xfrm>
          </p:grpSpPr>
          <p:sp>
            <p:nvSpPr>
              <p:cNvPr id="102" name="Google Shape;102;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03" name="Google Shape;103;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 name="Google Shape;104;p13"/>
            <p:cNvGrpSpPr/>
            <p:nvPr/>
          </p:nvGrpSpPr>
          <p:grpSpPr>
            <a:xfrm>
              <a:off x="3867960" y="-19384"/>
              <a:ext cx="330812" cy="350196"/>
              <a:chOff x="0" y="-47625"/>
              <a:chExt cx="812800" cy="860425"/>
            </a:xfrm>
          </p:grpSpPr>
          <p:sp>
            <p:nvSpPr>
              <p:cNvPr id="105" name="Google Shape;105;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06" name="Google Shape;106;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 name="Google Shape;107;p13"/>
            <p:cNvGrpSpPr/>
            <p:nvPr/>
          </p:nvGrpSpPr>
          <p:grpSpPr>
            <a:xfrm>
              <a:off x="3867960" y="934882"/>
              <a:ext cx="330812" cy="350196"/>
              <a:chOff x="0" y="-47625"/>
              <a:chExt cx="812800" cy="860425"/>
            </a:xfrm>
          </p:grpSpPr>
          <p:sp>
            <p:nvSpPr>
              <p:cNvPr id="108" name="Google Shape;108;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09" name="Google Shape;109;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3"/>
            <p:cNvGrpSpPr/>
            <p:nvPr/>
          </p:nvGrpSpPr>
          <p:grpSpPr>
            <a:xfrm>
              <a:off x="5157280" y="-19384"/>
              <a:ext cx="330812" cy="350196"/>
              <a:chOff x="0" y="-47625"/>
              <a:chExt cx="812800" cy="860425"/>
            </a:xfrm>
          </p:grpSpPr>
          <p:sp>
            <p:nvSpPr>
              <p:cNvPr id="111" name="Google Shape;111;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2" name="Google Shape;11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3"/>
            <p:cNvGrpSpPr/>
            <p:nvPr/>
          </p:nvGrpSpPr>
          <p:grpSpPr>
            <a:xfrm>
              <a:off x="5157280" y="934882"/>
              <a:ext cx="330812" cy="350196"/>
              <a:chOff x="0" y="-47625"/>
              <a:chExt cx="812800" cy="860425"/>
            </a:xfrm>
          </p:grpSpPr>
          <p:sp>
            <p:nvSpPr>
              <p:cNvPr id="114" name="Google Shape;114;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5" name="Google Shape;115;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13"/>
            <p:cNvGrpSpPr/>
            <p:nvPr/>
          </p:nvGrpSpPr>
          <p:grpSpPr>
            <a:xfrm>
              <a:off x="0" y="1885968"/>
              <a:ext cx="330812" cy="350196"/>
              <a:chOff x="0" y="-47625"/>
              <a:chExt cx="812800" cy="860425"/>
            </a:xfrm>
          </p:grpSpPr>
          <p:sp>
            <p:nvSpPr>
              <p:cNvPr id="117" name="Google Shape;117;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8" name="Google Shape;11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9" name="Google Shape;119;p13"/>
            <p:cNvGrpSpPr/>
            <p:nvPr/>
          </p:nvGrpSpPr>
          <p:grpSpPr>
            <a:xfrm>
              <a:off x="1289320" y="1885968"/>
              <a:ext cx="330812" cy="350196"/>
              <a:chOff x="0" y="-47625"/>
              <a:chExt cx="812800" cy="860425"/>
            </a:xfrm>
          </p:grpSpPr>
          <p:sp>
            <p:nvSpPr>
              <p:cNvPr id="120" name="Google Shape;120;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1" name="Google Shape;121;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 name="Google Shape;122;p13"/>
            <p:cNvGrpSpPr/>
            <p:nvPr/>
          </p:nvGrpSpPr>
          <p:grpSpPr>
            <a:xfrm>
              <a:off x="2578640" y="1885968"/>
              <a:ext cx="330812" cy="350196"/>
              <a:chOff x="0" y="-47625"/>
              <a:chExt cx="812800" cy="860425"/>
            </a:xfrm>
          </p:grpSpPr>
          <p:sp>
            <p:nvSpPr>
              <p:cNvPr id="123" name="Google Shape;123;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4" name="Google Shape;124;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5" name="Google Shape;125;p13"/>
            <p:cNvGrpSpPr/>
            <p:nvPr/>
          </p:nvGrpSpPr>
          <p:grpSpPr>
            <a:xfrm>
              <a:off x="3867960" y="1885968"/>
              <a:ext cx="330812" cy="350196"/>
              <a:chOff x="0" y="-47625"/>
              <a:chExt cx="812800" cy="860425"/>
            </a:xfrm>
          </p:grpSpPr>
          <p:sp>
            <p:nvSpPr>
              <p:cNvPr id="126" name="Google Shape;126;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7" name="Google Shape;127;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8" name="Google Shape;128;p13"/>
            <p:cNvGrpSpPr/>
            <p:nvPr/>
          </p:nvGrpSpPr>
          <p:grpSpPr>
            <a:xfrm>
              <a:off x="5157280" y="1885968"/>
              <a:ext cx="330812" cy="350196"/>
              <a:chOff x="0" y="-47625"/>
              <a:chExt cx="812800" cy="860425"/>
            </a:xfrm>
          </p:grpSpPr>
          <p:sp>
            <p:nvSpPr>
              <p:cNvPr id="129" name="Google Shape;129;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30" name="Google Shape;130;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 name="Google Shape;131;p13"/>
            <p:cNvGrpSpPr/>
            <p:nvPr/>
          </p:nvGrpSpPr>
          <p:grpSpPr>
            <a:xfrm>
              <a:off x="0" y="2837053"/>
              <a:ext cx="330812" cy="350196"/>
              <a:chOff x="0" y="-47625"/>
              <a:chExt cx="812800" cy="860425"/>
            </a:xfrm>
          </p:grpSpPr>
          <p:sp>
            <p:nvSpPr>
              <p:cNvPr id="132" name="Google Shape;132;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33" name="Google Shape;133;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3"/>
            <p:cNvGrpSpPr/>
            <p:nvPr/>
          </p:nvGrpSpPr>
          <p:grpSpPr>
            <a:xfrm>
              <a:off x="1289320" y="2837053"/>
              <a:ext cx="330812" cy="350196"/>
              <a:chOff x="0" y="-47625"/>
              <a:chExt cx="812800" cy="860425"/>
            </a:xfrm>
          </p:grpSpPr>
          <p:sp>
            <p:nvSpPr>
              <p:cNvPr id="135" name="Google Shape;135;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36" name="Google Shape;136;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3"/>
            <p:cNvGrpSpPr/>
            <p:nvPr/>
          </p:nvGrpSpPr>
          <p:grpSpPr>
            <a:xfrm>
              <a:off x="2578640" y="2837053"/>
              <a:ext cx="330812" cy="350196"/>
              <a:chOff x="0" y="-47625"/>
              <a:chExt cx="812800" cy="860425"/>
            </a:xfrm>
          </p:grpSpPr>
          <p:sp>
            <p:nvSpPr>
              <p:cNvPr id="138" name="Google Shape;138;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39" name="Google Shape;139;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3"/>
            <p:cNvGrpSpPr/>
            <p:nvPr/>
          </p:nvGrpSpPr>
          <p:grpSpPr>
            <a:xfrm>
              <a:off x="3867960" y="2837053"/>
              <a:ext cx="330812" cy="350196"/>
              <a:chOff x="0" y="-47625"/>
              <a:chExt cx="812800" cy="860425"/>
            </a:xfrm>
          </p:grpSpPr>
          <p:sp>
            <p:nvSpPr>
              <p:cNvPr id="141" name="Google Shape;141;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42" name="Google Shape;14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3" name="Google Shape;143;p13"/>
            <p:cNvGrpSpPr/>
            <p:nvPr/>
          </p:nvGrpSpPr>
          <p:grpSpPr>
            <a:xfrm>
              <a:off x="5157280" y="2837053"/>
              <a:ext cx="330812" cy="350196"/>
              <a:chOff x="0" y="-47625"/>
              <a:chExt cx="812800" cy="860425"/>
            </a:xfrm>
          </p:grpSpPr>
          <p:sp>
            <p:nvSpPr>
              <p:cNvPr id="144" name="Google Shape;144;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45" name="Google Shape;145;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6" name="Google Shape;146;p13"/>
            <p:cNvGrpSpPr/>
            <p:nvPr/>
          </p:nvGrpSpPr>
          <p:grpSpPr>
            <a:xfrm>
              <a:off x="0" y="3788139"/>
              <a:ext cx="330812" cy="350196"/>
              <a:chOff x="0" y="-47625"/>
              <a:chExt cx="812800" cy="860425"/>
            </a:xfrm>
          </p:grpSpPr>
          <p:sp>
            <p:nvSpPr>
              <p:cNvPr id="147" name="Google Shape;147;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48" name="Google Shape;14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9" name="Google Shape;149;p13"/>
            <p:cNvGrpSpPr/>
            <p:nvPr/>
          </p:nvGrpSpPr>
          <p:grpSpPr>
            <a:xfrm>
              <a:off x="1289320" y="3788139"/>
              <a:ext cx="330812" cy="350196"/>
              <a:chOff x="0" y="-47625"/>
              <a:chExt cx="812800" cy="860425"/>
            </a:xfrm>
          </p:grpSpPr>
          <p:sp>
            <p:nvSpPr>
              <p:cNvPr id="150" name="Google Shape;150;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51" name="Google Shape;151;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2" name="Google Shape;152;p13"/>
            <p:cNvGrpSpPr/>
            <p:nvPr/>
          </p:nvGrpSpPr>
          <p:grpSpPr>
            <a:xfrm>
              <a:off x="2578640" y="3788139"/>
              <a:ext cx="330812" cy="350196"/>
              <a:chOff x="0" y="-47625"/>
              <a:chExt cx="812800" cy="860425"/>
            </a:xfrm>
          </p:grpSpPr>
          <p:sp>
            <p:nvSpPr>
              <p:cNvPr id="153" name="Google Shape;153;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54" name="Google Shape;154;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5" name="Google Shape;155;p13"/>
            <p:cNvGrpSpPr/>
            <p:nvPr/>
          </p:nvGrpSpPr>
          <p:grpSpPr>
            <a:xfrm>
              <a:off x="3867960" y="3788139"/>
              <a:ext cx="330812" cy="350196"/>
              <a:chOff x="0" y="-47625"/>
              <a:chExt cx="812800" cy="860425"/>
            </a:xfrm>
          </p:grpSpPr>
          <p:sp>
            <p:nvSpPr>
              <p:cNvPr id="156" name="Google Shape;156;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57" name="Google Shape;157;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13"/>
            <p:cNvGrpSpPr/>
            <p:nvPr/>
          </p:nvGrpSpPr>
          <p:grpSpPr>
            <a:xfrm>
              <a:off x="5157280" y="3788139"/>
              <a:ext cx="330812" cy="350196"/>
              <a:chOff x="0" y="-47625"/>
              <a:chExt cx="812800" cy="860425"/>
            </a:xfrm>
          </p:grpSpPr>
          <p:sp>
            <p:nvSpPr>
              <p:cNvPr id="159" name="Google Shape;159;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60" name="Google Shape;160;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3"/>
            <p:cNvGrpSpPr/>
            <p:nvPr/>
          </p:nvGrpSpPr>
          <p:grpSpPr>
            <a:xfrm>
              <a:off x="0" y="4739224"/>
              <a:ext cx="330812" cy="350196"/>
              <a:chOff x="0" y="-47625"/>
              <a:chExt cx="812800" cy="860425"/>
            </a:xfrm>
          </p:grpSpPr>
          <p:sp>
            <p:nvSpPr>
              <p:cNvPr id="162" name="Google Shape;162;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63" name="Google Shape;163;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3"/>
            <p:cNvGrpSpPr/>
            <p:nvPr/>
          </p:nvGrpSpPr>
          <p:grpSpPr>
            <a:xfrm>
              <a:off x="1289320" y="4739224"/>
              <a:ext cx="330812" cy="350196"/>
              <a:chOff x="0" y="-47625"/>
              <a:chExt cx="812800" cy="860425"/>
            </a:xfrm>
          </p:grpSpPr>
          <p:sp>
            <p:nvSpPr>
              <p:cNvPr id="165" name="Google Shape;165;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66" name="Google Shape;166;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3"/>
            <p:cNvGrpSpPr/>
            <p:nvPr/>
          </p:nvGrpSpPr>
          <p:grpSpPr>
            <a:xfrm>
              <a:off x="2578640" y="4739224"/>
              <a:ext cx="330812" cy="350196"/>
              <a:chOff x="0" y="-47625"/>
              <a:chExt cx="812800" cy="860425"/>
            </a:xfrm>
          </p:grpSpPr>
          <p:sp>
            <p:nvSpPr>
              <p:cNvPr id="168" name="Google Shape;168;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69" name="Google Shape;169;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3"/>
            <p:cNvGrpSpPr/>
            <p:nvPr/>
          </p:nvGrpSpPr>
          <p:grpSpPr>
            <a:xfrm>
              <a:off x="3867960" y="4739224"/>
              <a:ext cx="330812" cy="350196"/>
              <a:chOff x="0" y="-47625"/>
              <a:chExt cx="812800" cy="860425"/>
            </a:xfrm>
          </p:grpSpPr>
          <p:sp>
            <p:nvSpPr>
              <p:cNvPr id="171" name="Google Shape;171;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72" name="Google Shape;17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3" name="Google Shape;173;p13"/>
            <p:cNvGrpSpPr/>
            <p:nvPr/>
          </p:nvGrpSpPr>
          <p:grpSpPr>
            <a:xfrm>
              <a:off x="5157280" y="4739224"/>
              <a:ext cx="330812" cy="350196"/>
              <a:chOff x="0" y="-47625"/>
              <a:chExt cx="812800" cy="860425"/>
            </a:xfrm>
          </p:grpSpPr>
          <p:sp>
            <p:nvSpPr>
              <p:cNvPr id="174" name="Google Shape;174;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75" name="Google Shape;175;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6" name="Google Shape;176;p13"/>
          <p:cNvGrpSpPr/>
          <p:nvPr/>
        </p:nvGrpSpPr>
        <p:grpSpPr>
          <a:xfrm>
            <a:off x="-1212236" y="7812980"/>
            <a:ext cx="3549583" cy="3304268"/>
            <a:chOff x="0" y="-16716"/>
            <a:chExt cx="4732778" cy="4405691"/>
          </a:xfrm>
        </p:grpSpPr>
        <p:grpSp>
          <p:nvGrpSpPr>
            <p:cNvPr id="177" name="Google Shape;177;p13"/>
            <p:cNvGrpSpPr/>
            <p:nvPr/>
          </p:nvGrpSpPr>
          <p:grpSpPr>
            <a:xfrm>
              <a:off x="0" y="-16716"/>
              <a:ext cx="285283" cy="301999"/>
              <a:chOff x="0" y="-47625"/>
              <a:chExt cx="812800" cy="860425"/>
            </a:xfrm>
          </p:grpSpPr>
          <p:sp>
            <p:nvSpPr>
              <p:cNvPr id="178" name="Google Shape;178;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179" name="Google Shape;179;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3"/>
            <p:cNvGrpSpPr/>
            <p:nvPr/>
          </p:nvGrpSpPr>
          <p:grpSpPr>
            <a:xfrm>
              <a:off x="0" y="806217"/>
              <a:ext cx="285283" cy="301999"/>
              <a:chOff x="0" y="-47625"/>
              <a:chExt cx="812800" cy="860425"/>
            </a:xfrm>
          </p:grpSpPr>
          <p:sp>
            <p:nvSpPr>
              <p:cNvPr id="181" name="Google Shape;181;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182" name="Google Shape;18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 name="Google Shape;183;p13"/>
            <p:cNvGrpSpPr/>
            <p:nvPr/>
          </p:nvGrpSpPr>
          <p:grpSpPr>
            <a:xfrm>
              <a:off x="1111874" y="-16716"/>
              <a:ext cx="285283" cy="301999"/>
              <a:chOff x="0" y="-47625"/>
              <a:chExt cx="812800" cy="860425"/>
            </a:xfrm>
          </p:grpSpPr>
          <p:sp>
            <p:nvSpPr>
              <p:cNvPr id="184" name="Google Shape;184;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185" name="Google Shape;185;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3"/>
            <p:cNvGrpSpPr/>
            <p:nvPr/>
          </p:nvGrpSpPr>
          <p:grpSpPr>
            <a:xfrm>
              <a:off x="1111874" y="806217"/>
              <a:ext cx="285283" cy="301999"/>
              <a:chOff x="0" y="-47625"/>
              <a:chExt cx="812800" cy="860425"/>
            </a:xfrm>
          </p:grpSpPr>
          <p:sp>
            <p:nvSpPr>
              <p:cNvPr id="187" name="Google Shape;187;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188" name="Google Shape;18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13"/>
            <p:cNvGrpSpPr/>
            <p:nvPr/>
          </p:nvGrpSpPr>
          <p:grpSpPr>
            <a:xfrm>
              <a:off x="2223748" y="-16716"/>
              <a:ext cx="285283" cy="301999"/>
              <a:chOff x="0" y="-47625"/>
              <a:chExt cx="812800" cy="860425"/>
            </a:xfrm>
          </p:grpSpPr>
          <p:sp>
            <p:nvSpPr>
              <p:cNvPr id="190" name="Google Shape;190;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191" name="Google Shape;191;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13"/>
            <p:cNvGrpSpPr/>
            <p:nvPr/>
          </p:nvGrpSpPr>
          <p:grpSpPr>
            <a:xfrm>
              <a:off x="2223748" y="806217"/>
              <a:ext cx="285283" cy="301999"/>
              <a:chOff x="0" y="-47625"/>
              <a:chExt cx="812800" cy="860425"/>
            </a:xfrm>
          </p:grpSpPr>
          <p:sp>
            <p:nvSpPr>
              <p:cNvPr id="193" name="Google Shape;193;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194" name="Google Shape;194;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13"/>
            <p:cNvGrpSpPr/>
            <p:nvPr/>
          </p:nvGrpSpPr>
          <p:grpSpPr>
            <a:xfrm>
              <a:off x="3335621" y="-16716"/>
              <a:ext cx="285283" cy="301999"/>
              <a:chOff x="0" y="-47625"/>
              <a:chExt cx="812800" cy="860425"/>
            </a:xfrm>
          </p:grpSpPr>
          <p:sp>
            <p:nvSpPr>
              <p:cNvPr id="196" name="Google Shape;196;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197" name="Google Shape;197;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3"/>
            <p:cNvGrpSpPr/>
            <p:nvPr/>
          </p:nvGrpSpPr>
          <p:grpSpPr>
            <a:xfrm>
              <a:off x="3335621" y="806217"/>
              <a:ext cx="285283" cy="301999"/>
              <a:chOff x="0" y="-47625"/>
              <a:chExt cx="812800" cy="860425"/>
            </a:xfrm>
          </p:grpSpPr>
          <p:sp>
            <p:nvSpPr>
              <p:cNvPr id="199" name="Google Shape;199;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00" name="Google Shape;200;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3"/>
            <p:cNvGrpSpPr/>
            <p:nvPr/>
          </p:nvGrpSpPr>
          <p:grpSpPr>
            <a:xfrm>
              <a:off x="4447495" y="-16716"/>
              <a:ext cx="285283" cy="301999"/>
              <a:chOff x="0" y="-47625"/>
              <a:chExt cx="812800" cy="860425"/>
            </a:xfrm>
          </p:grpSpPr>
          <p:sp>
            <p:nvSpPr>
              <p:cNvPr id="202" name="Google Shape;202;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03" name="Google Shape;203;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3"/>
            <p:cNvGrpSpPr/>
            <p:nvPr/>
          </p:nvGrpSpPr>
          <p:grpSpPr>
            <a:xfrm>
              <a:off x="4447495" y="806217"/>
              <a:ext cx="285283" cy="301999"/>
              <a:chOff x="0" y="-47625"/>
              <a:chExt cx="812800" cy="860425"/>
            </a:xfrm>
          </p:grpSpPr>
          <p:sp>
            <p:nvSpPr>
              <p:cNvPr id="205" name="Google Shape;205;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06" name="Google Shape;206;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7" name="Google Shape;207;p13"/>
            <p:cNvGrpSpPr/>
            <p:nvPr/>
          </p:nvGrpSpPr>
          <p:grpSpPr>
            <a:xfrm>
              <a:off x="0" y="1626407"/>
              <a:ext cx="285283" cy="301999"/>
              <a:chOff x="0" y="-47625"/>
              <a:chExt cx="812800" cy="860425"/>
            </a:xfrm>
          </p:grpSpPr>
          <p:sp>
            <p:nvSpPr>
              <p:cNvPr id="208" name="Google Shape;208;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09" name="Google Shape;209;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13"/>
            <p:cNvGrpSpPr/>
            <p:nvPr/>
          </p:nvGrpSpPr>
          <p:grpSpPr>
            <a:xfrm>
              <a:off x="1111874" y="1626407"/>
              <a:ext cx="285283" cy="301999"/>
              <a:chOff x="0" y="-47625"/>
              <a:chExt cx="812800" cy="860425"/>
            </a:xfrm>
          </p:grpSpPr>
          <p:sp>
            <p:nvSpPr>
              <p:cNvPr id="211" name="Google Shape;211;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12" name="Google Shape;21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3" name="Google Shape;213;p13"/>
            <p:cNvGrpSpPr/>
            <p:nvPr/>
          </p:nvGrpSpPr>
          <p:grpSpPr>
            <a:xfrm>
              <a:off x="2223748" y="1626407"/>
              <a:ext cx="285283" cy="301999"/>
              <a:chOff x="0" y="-47625"/>
              <a:chExt cx="812800" cy="860425"/>
            </a:xfrm>
          </p:grpSpPr>
          <p:sp>
            <p:nvSpPr>
              <p:cNvPr id="214" name="Google Shape;214;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15" name="Google Shape;215;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3"/>
            <p:cNvGrpSpPr/>
            <p:nvPr/>
          </p:nvGrpSpPr>
          <p:grpSpPr>
            <a:xfrm>
              <a:off x="3335621" y="1626407"/>
              <a:ext cx="285283" cy="301999"/>
              <a:chOff x="0" y="-47625"/>
              <a:chExt cx="812800" cy="860425"/>
            </a:xfrm>
          </p:grpSpPr>
          <p:sp>
            <p:nvSpPr>
              <p:cNvPr id="217" name="Google Shape;217;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18" name="Google Shape;21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3"/>
            <p:cNvGrpSpPr/>
            <p:nvPr/>
          </p:nvGrpSpPr>
          <p:grpSpPr>
            <a:xfrm>
              <a:off x="4447495" y="1626407"/>
              <a:ext cx="285283" cy="301999"/>
              <a:chOff x="0" y="-47625"/>
              <a:chExt cx="812800" cy="860425"/>
            </a:xfrm>
          </p:grpSpPr>
          <p:sp>
            <p:nvSpPr>
              <p:cNvPr id="220" name="Google Shape;220;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21" name="Google Shape;221;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2" name="Google Shape;222;p13"/>
            <p:cNvGrpSpPr/>
            <p:nvPr/>
          </p:nvGrpSpPr>
          <p:grpSpPr>
            <a:xfrm>
              <a:off x="0" y="2446596"/>
              <a:ext cx="285283" cy="301999"/>
              <a:chOff x="0" y="-47625"/>
              <a:chExt cx="812800" cy="860425"/>
            </a:xfrm>
          </p:grpSpPr>
          <p:sp>
            <p:nvSpPr>
              <p:cNvPr id="223" name="Google Shape;223;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24" name="Google Shape;224;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3"/>
            <p:cNvGrpSpPr/>
            <p:nvPr/>
          </p:nvGrpSpPr>
          <p:grpSpPr>
            <a:xfrm>
              <a:off x="1111874" y="2446596"/>
              <a:ext cx="285283" cy="301999"/>
              <a:chOff x="0" y="-47625"/>
              <a:chExt cx="812800" cy="860425"/>
            </a:xfrm>
          </p:grpSpPr>
          <p:sp>
            <p:nvSpPr>
              <p:cNvPr id="226" name="Google Shape;226;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27" name="Google Shape;227;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13"/>
            <p:cNvGrpSpPr/>
            <p:nvPr/>
          </p:nvGrpSpPr>
          <p:grpSpPr>
            <a:xfrm>
              <a:off x="2223748" y="2446596"/>
              <a:ext cx="285283" cy="301999"/>
              <a:chOff x="0" y="-47625"/>
              <a:chExt cx="812800" cy="860425"/>
            </a:xfrm>
          </p:grpSpPr>
          <p:sp>
            <p:nvSpPr>
              <p:cNvPr id="229" name="Google Shape;229;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30" name="Google Shape;230;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3"/>
            <p:cNvGrpSpPr/>
            <p:nvPr/>
          </p:nvGrpSpPr>
          <p:grpSpPr>
            <a:xfrm>
              <a:off x="3335621" y="2446596"/>
              <a:ext cx="285283" cy="301999"/>
              <a:chOff x="0" y="-47625"/>
              <a:chExt cx="812800" cy="860425"/>
            </a:xfrm>
          </p:grpSpPr>
          <p:sp>
            <p:nvSpPr>
              <p:cNvPr id="232" name="Google Shape;232;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33" name="Google Shape;233;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4" name="Google Shape;234;p13"/>
            <p:cNvGrpSpPr/>
            <p:nvPr/>
          </p:nvGrpSpPr>
          <p:grpSpPr>
            <a:xfrm>
              <a:off x="4447495" y="2446596"/>
              <a:ext cx="285283" cy="301999"/>
              <a:chOff x="0" y="-47625"/>
              <a:chExt cx="812800" cy="860425"/>
            </a:xfrm>
          </p:grpSpPr>
          <p:sp>
            <p:nvSpPr>
              <p:cNvPr id="235" name="Google Shape;235;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36" name="Google Shape;236;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7" name="Google Shape;237;p13"/>
            <p:cNvGrpSpPr/>
            <p:nvPr/>
          </p:nvGrpSpPr>
          <p:grpSpPr>
            <a:xfrm>
              <a:off x="0" y="3266786"/>
              <a:ext cx="285283" cy="301999"/>
              <a:chOff x="0" y="-47625"/>
              <a:chExt cx="812800" cy="860425"/>
            </a:xfrm>
          </p:grpSpPr>
          <p:sp>
            <p:nvSpPr>
              <p:cNvPr id="238" name="Google Shape;238;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39" name="Google Shape;239;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0" name="Google Shape;240;p13"/>
            <p:cNvGrpSpPr/>
            <p:nvPr/>
          </p:nvGrpSpPr>
          <p:grpSpPr>
            <a:xfrm>
              <a:off x="1111874" y="3266786"/>
              <a:ext cx="285283" cy="301999"/>
              <a:chOff x="0" y="-47625"/>
              <a:chExt cx="812800" cy="860425"/>
            </a:xfrm>
          </p:grpSpPr>
          <p:sp>
            <p:nvSpPr>
              <p:cNvPr id="241" name="Google Shape;241;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42" name="Google Shape;24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3" name="Google Shape;243;p13"/>
            <p:cNvGrpSpPr/>
            <p:nvPr/>
          </p:nvGrpSpPr>
          <p:grpSpPr>
            <a:xfrm>
              <a:off x="2223748" y="3266786"/>
              <a:ext cx="285283" cy="301999"/>
              <a:chOff x="0" y="-47625"/>
              <a:chExt cx="812800" cy="860425"/>
            </a:xfrm>
          </p:grpSpPr>
          <p:sp>
            <p:nvSpPr>
              <p:cNvPr id="244" name="Google Shape;244;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45" name="Google Shape;245;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6" name="Google Shape;246;p13"/>
            <p:cNvGrpSpPr/>
            <p:nvPr/>
          </p:nvGrpSpPr>
          <p:grpSpPr>
            <a:xfrm>
              <a:off x="3335621" y="3266786"/>
              <a:ext cx="285283" cy="301999"/>
              <a:chOff x="0" y="-47625"/>
              <a:chExt cx="812800" cy="860425"/>
            </a:xfrm>
          </p:grpSpPr>
          <p:sp>
            <p:nvSpPr>
              <p:cNvPr id="247" name="Google Shape;247;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48" name="Google Shape;24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9" name="Google Shape;249;p13"/>
            <p:cNvGrpSpPr/>
            <p:nvPr/>
          </p:nvGrpSpPr>
          <p:grpSpPr>
            <a:xfrm>
              <a:off x="4447495" y="3266786"/>
              <a:ext cx="285283" cy="301999"/>
              <a:chOff x="0" y="-47625"/>
              <a:chExt cx="812800" cy="860425"/>
            </a:xfrm>
          </p:grpSpPr>
          <p:sp>
            <p:nvSpPr>
              <p:cNvPr id="250" name="Google Shape;250;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51" name="Google Shape;251;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3"/>
            <p:cNvGrpSpPr/>
            <p:nvPr/>
          </p:nvGrpSpPr>
          <p:grpSpPr>
            <a:xfrm>
              <a:off x="0" y="4086976"/>
              <a:ext cx="285283" cy="301999"/>
              <a:chOff x="0" y="-47625"/>
              <a:chExt cx="812800" cy="860425"/>
            </a:xfrm>
          </p:grpSpPr>
          <p:sp>
            <p:nvSpPr>
              <p:cNvPr id="253" name="Google Shape;253;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54" name="Google Shape;254;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3"/>
            <p:cNvGrpSpPr/>
            <p:nvPr/>
          </p:nvGrpSpPr>
          <p:grpSpPr>
            <a:xfrm>
              <a:off x="1111874" y="4086976"/>
              <a:ext cx="285283" cy="301999"/>
              <a:chOff x="0" y="-47625"/>
              <a:chExt cx="812800" cy="860425"/>
            </a:xfrm>
          </p:grpSpPr>
          <p:sp>
            <p:nvSpPr>
              <p:cNvPr id="256" name="Google Shape;256;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57" name="Google Shape;257;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8" name="Google Shape;258;p13"/>
            <p:cNvGrpSpPr/>
            <p:nvPr/>
          </p:nvGrpSpPr>
          <p:grpSpPr>
            <a:xfrm>
              <a:off x="2223748" y="4086976"/>
              <a:ext cx="285283" cy="301999"/>
              <a:chOff x="0" y="-47625"/>
              <a:chExt cx="812800" cy="860425"/>
            </a:xfrm>
          </p:grpSpPr>
          <p:sp>
            <p:nvSpPr>
              <p:cNvPr id="259" name="Google Shape;259;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60" name="Google Shape;260;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261;p13"/>
            <p:cNvGrpSpPr/>
            <p:nvPr/>
          </p:nvGrpSpPr>
          <p:grpSpPr>
            <a:xfrm>
              <a:off x="3335621" y="4086976"/>
              <a:ext cx="285283" cy="301999"/>
              <a:chOff x="0" y="-47625"/>
              <a:chExt cx="812800" cy="860425"/>
            </a:xfrm>
          </p:grpSpPr>
          <p:sp>
            <p:nvSpPr>
              <p:cNvPr id="262" name="Google Shape;262;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63" name="Google Shape;263;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264;p13"/>
            <p:cNvGrpSpPr/>
            <p:nvPr/>
          </p:nvGrpSpPr>
          <p:grpSpPr>
            <a:xfrm>
              <a:off x="4447495" y="4086976"/>
              <a:ext cx="285283" cy="301999"/>
              <a:chOff x="0" y="-47625"/>
              <a:chExt cx="812800" cy="860425"/>
            </a:xfrm>
          </p:grpSpPr>
          <p:sp>
            <p:nvSpPr>
              <p:cNvPr id="265" name="Google Shape;265;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7C7ED"/>
              </a:solidFill>
              <a:ln>
                <a:noFill/>
              </a:ln>
            </p:spPr>
          </p:sp>
          <p:sp>
            <p:nvSpPr>
              <p:cNvPr id="266" name="Google Shape;266;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67" name="Google Shape;267;p13"/>
          <p:cNvSpPr txBox="1"/>
          <p:nvPr/>
        </p:nvSpPr>
        <p:spPr>
          <a:xfrm>
            <a:off x="1028700" y="3445253"/>
            <a:ext cx="12582584" cy="3847464"/>
          </a:xfrm>
          <a:prstGeom prst="rect">
            <a:avLst/>
          </a:prstGeom>
          <a:noFill/>
          <a:ln>
            <a:noFill/>
          </a:ln>
        </p:spPr>
        <p:txBody>
          <a:bodyPr spcFirstLastPara="1" wrap="square" lIns="0" tIns="0" rIns="0" bIns="0" anchor="t" anchorCtr="0">
            <a:spAutoFit/>
          </a:bodyPr>
          <a:lstStyle/>
          <a:p>
            <a:pPr marL="0" marR="0" lvl="0" indent="0" algn="l" rtl="0">
              <a:lnSpc>
                <a:spcPct val="133001"/>
              </a:lnSpc>
              <a:spcBef>
                <a:spcPts val="0"/>
              </a:spcBef>
              <a:spcAft>
                <a:spcPts val="0"/>
              </a:spcAft>
              <a:buNone/>
            </a:pPr>
            <a:r>
              <a:rPr lang="en-IN" sz="9399" dirty="0">
                <a:latin typeface="Forum"/>
                <a:ea typeface="Forum"/>
                <a:cs typeface="Forum"/>
              </a:rPr>
              <a:t>Autonomous Assistance for Alzheimer’s Patients </a:t>
            </a:r>
            <a:endParaRPr sz="9399" dirty="0">
              <a:latin typeface="Forum"/>
              <a:ea typeface="Forum"/>
              <a:cs typeface="Forum"/>
            </a:endParaRPr>
          </a:p>
        </p:txBody>
      </p:sp>
      <p:pic>
        <p:nvPicPr>
          <p:cNvPr id="271" name="Google Shape;271;p13"/>
          <p:cNvPicPr preferRelativeResize="0"/>
          <p:nvPr/>
        </p:nvPicPr>
        <p:blipFill rotWithShape="1">
          <a:blip r:embed="rId4">
            <a:alphaModFix/>
          </a:blip>
          <a:srcRect/>
          <a:stretch/>
        </p:blipFill>
        <p:spPr>
          <a:xfrm>
            <a:off x="13884583" y="6913632"/>
            <a:ext cx="2679148" cy="2811524"/>
          </a:xfrm>
          <a:prstGeom prst="rect">
            <a:avLst/>
          </a:prstGeom>
          <a:noFill/>
          <a:ln>
            <a:noFill/>
          </a:ln>
        </p:spPr>
      </p:pic>
      <p:pic>
        <p:nvPicPr>
          <p:cNvPr id="272" name="Google Shape;272;p13"/>
          <p:cNvPicPr preferRelativeResize="0"/>
          <p:nvPr/>
        </p:nvPicPr>
        <p:blipFill rotWithShape="1">
          <a:blip r:embed="rId5">
            <a:alphaModFix/>
          </a:blip>
          <a:srcRect/>
          <a:stretch/>
        </p:blipFill>
        <p:spPr>
          <a:xfrm>
            <a:off x="15145934" y="425293"/>
            <a:ext cx="2835593" cy="2931535"/>
          </a:xfrm>
          <a:prstGeom prst="rect">
            <a:avLst/>
          </a:prstGeom>
          <a:noFill/>
          <a:ln>
            <a:noFill/>
          </a:ln>
        </p:spPr>
      </p:pic>
      <p:grpSp>
        <p:nvGrpSpPr>
          <p:cNvPr id="273" name="Google Shape;273;p13"/>
          <p:cNvGrpSpPr/>
          <p:nvPr/>
        </p:nvGrpSpPr>
        <p:grpSpPr>
          <a:xfrm>
            <a:off x="664779" y="2381213"/>
            <a:ext cx="362040" cy="383253"/>
            <a:chOff x="0" y="-47625"/>
            <a:chExt cx="812800" cy="860425"/>
          </a:xfrm>
        </p:grpSpPr>
        <p:sp>
          <p:nvSpPr>
            <p:cNvPr id="274" name="Google Shape;274;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275" name="Google Shape;275;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3"/>
          <p:cNvGrpSpPr/>
          <p:nvPr/>
        </p:nvGrpSpPr>
        <p:grpSpPr>
          <a:xfrm>
            <a:off x="1428003" y="2381213"/>
            <a:ext cx="362040" cy="383253"/>
            <a:chOff x="0" y="-47625"/>
            <a:chExt cx="812800" cy="860425"/>
          </a:xfrm>
        </p:grpSpPr>
        <p:sp>
          <p:nvSpPr>
            <p:cNvPr id="277" name="Google Shape;277;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278" name="Google Shape;27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13"/>
          <p:cNvGrpSpPr/>
          <p:nvPr/>
        </p:nvGrpSpPr>
        <p:grpSpPr>
          <a:xfrm>
            <a:off x="2191227" y="2381213"/>
            <a:ext cx="362040" cy="383253"/>
            <a:chOff x="0" y="-47625"/>
            <a:chExt cx="812800" cy="860425"/>
          </a:xfrm>
        </p:grpSpPr>
        <p:sp>
          <p:nvSpPr>
            <p:cNvPr id="280" name="Google Shape;280;p1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281" name="Google Shape;281;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82" name="Google Shape;282;p13"/>
          <p:cNvPicPr preferRelativeResize="0"/>
          <p:nvPr/>
        </p:nvPicPr>
        <p:blipFill rotWithShape="1">
          <a:blip r:embed="rId6">
            <a:alphaModFix/>
          </a:blip>
          <a:srcRect/>
          <a:stretch/>
        </p:blipFill>
        <p:spPr>
          <a:xfrm rot="-359549">
            <a:off x="14448708" y="5104074"/>
            <a:ext cx="2674810" cy="1313089"/>
          </a:xfrm>
          <a:prstGeom prst="rect">
            <a:avLst/>
          </a:prstGeom>
          <a:noFill/>
          <a:ln>
            <a:noFill/>
          </a:ln>
        </p:spPr>
      </p:pic>
      <p:sp>
        <p:nvSpPr>
          <p:cNvPr id="2" name="TextBox 1">
            <a:extLst>
              <a:ext uri="{FF2B5EF4-FFF2-40B4-BE49-F238E27FC236}">
                <a16:creationId xmlns:a16="http://schemas.microsoft.com/office/drawing/2014/main" id="{772A0DD6-33B7-B46C-8790-A1A929EF18DD}"/>
              </a:ext>
            </a:extLst>
          </p:cNvPr>
          <p:cNvSpPr txBox="1"/>
          <p:nvPr/>
        </p:nvSpPr>
        <p:spPr>
          <a:xfrm>
            <a:off x="9317932" y="7581982"/>
            <a:ext cx="5069542" cy="2108269"/>
          </a:xfrm>
          <a:prstGeom prst="rect">
            <a:avLst/>
          </a:prstGeom>
          <a:noFill/>
        </p:spPr>
        <p:txBody>
          <a:bodyPr wrap="square" rtlCol="0">
            <a:spAutoFit/>
          </a:bodyPr>
          <a:lstStyle/>
          <a:p>
            <a:pPr>
              <a:lnSpc>
                <a:spcPct val="130000"/>
              </a:lnSpc>
            </a:pPr>
            <a:r>
              <a:rPr lang="en-IN" sz="3000" dirty="0">
                <a:latin typeface="Forum"/>
              </a:rPr>
              <a:t>Mentors</a:t>
            </a:r>
          </a:p>
          <a:p>
            <a:pPr>
              <a:lnSpc>
                <a:spcPct val="130000"/>
              </a:lnSpc>
            </a:pPr>
            <a:r>
              <a:rPr lang="en-IN" sz="3000" dirty="0">
                <a:latin typeface="Forum"/>
              </a:rPr>
              <a:t>Mr Julian Menezes</a:t>
            </a:r>
          </a:p>
          <a:p>
            <a:pPr>
              <a:lnSpc>
                <a:spcPct val="130000"/>
              </a:lnSpc>
            </a:pPr>
            <a:r>
              <a:rPr lang="en-IN" sz="3000" dirty="0">
                <a:latin typeface="Forum"/>
              </a:rPr>
              <a:t>Dr . </a:t>
            </a:r>
            <a:r>
              <a:rPr lang="en-IN" sz="3000" dirty="0" err="1">
                <a:latin typeface="Forum"/>
              </a:rPr>
              <a:t>Satyalakshmi</a:t>
            </a:r>
            <a:r>
              <a:rPr lang="en-IN" sz="3000" dirty="0">
                <a:latin typeface="Forum"/>
              </a:rPr>
              <a:t> </a:t>
            </a:r>
          </a:p>
          <a:p>
            <a:endParaRPr lang="en-IN" dirty="0"/>
          </a:p>
        </p:txBody>
      </p:sp>
      <p:sp>
        <p:nvSpPr>
          <p:cNvPr id="3" name="TextBox 2">
            <a:extLst>
              <a:ext uri="{FF2B5EF4-FFF2-40B4-BE49-F238E27FC236}">
                <a16:creationId xmlns:a16="http://schemas.microsoft.com/office/drawing/2014/main" id="{B6D8055A-1D94-CF63-5034-0CAE9AADB5F2}"/>
              </a:ext>
            </a:extLst>
          </p:cNvPr>
          <p:cNvSpPr txBox="1"/>
          <p:nvPr/>
        </p:nvSpPr>
        <p:spPr>
          <a:xfrm>
            <a:off x="817179" y="7728283"/>
            <a:ext cx="5069542" cy="3308598"/>
          </a:xfrm>
          <a:prstGeom prst="rect">
            <a:avLst/>
          </a:prstGeom>
          <a:noFill/>
        </p:spPr>
        <p:txBody>
          <a:bodyPr wrap="square" rtlCol="0">
            <a:spAutoFit/>
          </a:bodyPr>
          <a:lstStyle/>
          <a:p>
            <a:pPr>
              <a:lnSpc>
                <a:spcPct val="130000"/>
              </a:lnSpc>
            </a:pPr>
            <a:r>
              <a:rPr lang="en-IN" sz="3000" dirty="0">
                <a:latin typeface="Forum"/>
              </a:rPr>
              <a:t>Paper ID : 170</a:t>
            </a:r>
          </a:p>
          <a:p>
            <a:pPr>
              <a:lnSpc>
                <a:spcPct val="130000"/>
              </a:lnSpc>
            </a:pPr>
            <a:r>
              <a:rPr lang="en-IN" sz="3000" dirty="0">
                <a:latin typeface="Forum"/>
              </a:rPr>
              <a:t>Authors</a:t>
            </a:r>
          </a:p>
          <a:p>
            <a:pPr>
              <a:lnSpc>
                <a:spcPct val="130000"/>
              </a:lnSpc>
            </a:pPr>
            <a:r>
              <a:rPr lang="en-IN" sz="3000" dirty="0">
                <a:latin typeface="Forum"/>
              </a:rPr>
              <a:t>Nithin Kumar</a:t>
            </a:r>
          </a:p>
          <a:p>
            <a:pPr>
              <a:lnSpc>
                <a:spcPct val="130000"/>
              </a:lnSpc>
            </a:pPr>
            <a:r>
              <a:rPr lang="en-IN" sz="3000" dirty="0" err="1">
                <a:latin typeface="Forum"/>
              </a:rPr>
              <a:t>Rishwanth</a:t>
            </a:r>
            <a:r>
              <a:rPr lang="en-IN" sz="3000" dirty="0">
                <a:latin typeface="Forum"/>
              </a:rPr>
              <a:t> Praveen</a:t>
            </a:r>
          </a:p>
          <a:p>
            <a:pPr>
              <a:lnSpc>
                <a:spcPct val="130000"/>
              </a:lnSpc>
            </a:pPr>
            <a:endParaRPr lang="en-IN" sz="3000" dirty="0">
              <a:latin typeface="Forum"/>
            </a:endParaRP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pic>
        <p:nvPicPr>
          <p:cNvPr id="1359" name="Google Shape;1359;p22"/>
          <p:cNvPicPr preferRelativeResize="0"/>
          <p:nvPr/>
        </p:nvPicPr>
        <p:blipFill rotWithShape="1">
          <a:blip r:embed="rId3">
            <a:alphaModFix/>
          </a:blip>
          <a:srcRect l="-24999" t="22472" r="-24998" b="21276"/>
          <a:stretch/>
        </p:blipFill>
        <p:spPr>
          <a:xfrm>
            <a:off x="-4610100" y="0"/>
            <a:ext cx="27508199" cy="10287000"/>
          </a:xfrm>
          <a:prstGeom prst="rect">
            <a:avLst/>
          </a:prstGeom>
          <a:noFill/>
          <a:ln>
            <a:noFill/>
          </a:ln>
        </p:spPr>
      </p:pic>
      <p:grpSp>
        <p:nvGrpSpPr>
          <p:cNvPr id="1385" name="Google Shape;1385;p22"/>
          <p:cNvGrpSpPr/>
          <p:nvPr/>
        </p:nvGrpSpPr>
        <p:grpSpPr>
          <a:xfrm>
            <a:off x="-394935" y="-335132"/>
            <a:ext cx="2344919" cy="2182858"/>
            <a:chOff x="0" y="-11043"/>
            <a:chExt cx="3126559" cy="2910479"/>
          </a:xfrm>
        </p:grpSpPr>
        <p:grpSp>
          <p:nvGrpSpPr>
            <p:cNvPr id="1386" name="Google Shape;1386;p22"/>
            <p:cNvGrpSpPr/>
            <p:nvPr/>
          </p:nvGrpSpPr>
          <p:grpSpPr>
            <a:xfrm>
              <a:off x="0" y="-11043"/>
              <a:ext cx="188463" cy="199506"/>
              <a:chOff x="0" y="-47625"/>
              <a:chExt cx="812800" cy="860425"/>
            </a:xfrm>
          </p:grpSpPr>
          <p:sp>
            <p:nvSpPr>
              <p:cNvPr id="1387" name="Google Shape;1387;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388" name="Google Shape;1388;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89" name="Google Shape;1389;p22"/>
            <p:cNvGrpSpPr/>
            <p:nvPr/>
          </p:nvGrpSpPr>
          <p:grpSpPr>
            <a:xfrm>
              <a:off x="0" y="532601"/>
              <a:ext cx="188463" cy="199506"/>
              <a:chOff x="0" y="-47625"/>
              <a:chExt cx="812800" cy="860425"/>
            </a:xfrm>
          </p:grpSpPr>
          <p:sp>
            <p:nvSpPr>
              <p:cNvPr id="1390" name="Google Shape;1390;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391" name="Google Shape;1391;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92" name="Google Shape;1392;p22"/>
            <p:cNvGrpSpPr/>
            <p:nvPr/>
          </p:nvGrpSpPr>
          <p:grpSpPr>
            <a:xfrm>
              <a:off x="734524" y="-11043"/>
              <a:ext cx="188463" cy="199506"/>
              <a:chOff x="0" y="-47625"/>
              <a:chExt cx="812800" cy="860425"/>
            </a:xfrm>
          </p:grpSpPr>
          <p:sp>
            <p:nvSpPr>
              <p:cNvPr id="1393" name="Google Shape;1393;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394" name="Google Shape;1394;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95" name="Google Shape;1395;p22"/>
            <p:cNvGrpSpPr/>
            <p:nvPr/>
          </p:nvGrpSpPr>
          <p:grpSpPr>
            <a:xfrm>
              <a:off x="734524" y="532601"/>
              <a:ext cx="188463" cy="199506"/>
              <a:chOff x="0" y="-47625"/>
              <a:chExt cx="812800" cy="860425"/>
            </a:xfrm>
          </p:grpSpPr>
          <p:sp>
            <p:nvSpPr>
              <p:cNvPr id="1396" name="Google Shape;1396;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397" name="Google Shape;1397;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98" name="Google Shape;1398;p22"/>
            <p:cNvGrpSpPr/>
            <p:nvPr/>
          </p:nvGrpSpPr>
          <p:grpSpPr>
            <a:xfrm>
              <a:off x="1469048" y="-11043"/>
              <a:ext cx="188463" cy="199506"/>
              <a:chOff x="0" y="-47625"/>
              <a:chExt cx="812800" cy="860425"/>
            </a:xfrm>
          </p:grpSpPr>
          <p:sp>
            <p:nvSpPr>
              <p:cNvPr id="1399" name="Google Shape;1399;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00" name="Google Shape;1400;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01" name="Google Shape;1401;p22"/>
            <p:cNvGrpSpPr/>
            <p:nvPr/>
          </p:nvGrpSpPr>
          <p:grpSpPr>
            <a:xfrm>
              <a:off x="1469048" y="532601"/>
              <a:ext cx="188463" cy="199506"/>
              <a:chOff x="0" y="-47625"/>
              <a:chExt cx="812800" cy="860425"/>
            </a:xfrm>
          </p:grpSpPr>
          <p:sp>
            <p:nvSpPr>
              <p:cNvPr id="1402" name="Google Shape;1402;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03" name="Google Shape;1403;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04" name="Google Shape;1404;p22"/>
            <p:cNvGrpSpPr/>
            <p:nvPr/>
          </p:nvGrpSpPr>
          <p:grpSpPr>
            <a:xfrm>
              <a:off x="2203572" y="-11043"/>
              <a:ext cx="188463" cy="199506"/>
              <a:chOff x="0" y="-47625"/>
              <a:chExt cx="812800" cy="860425"/>
            </a:xfrm>
          </p:grpSpPr>
          <p:sp>
            <p:nvSpPr>
              <p:cNvPr id="1405" name="Google Shape;1405;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06" name="Google Shape;1406;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07" name="Google Shape;1407;p22"/>
            <p:cNvGrpSpPr/>
            <p:nvPr/>
          </p:nvGrpSpPr>
          <p:grpSpPr>
            <a:xfrm>
              <a:off x="2203572" y="532601"/>
              <a:ext cx="188463" cy="199506"/>
              <a:chOff x="0" y="-47625"/>
              <a:chExt cx="812800" cy="860425"/>
            </a:xfrm>
          </p:grpSpPr>
          <p:sp>
            <p:nvSpPr>
              <p:cNvPr id="1408" name="Google Shape;1408;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09" name="Google Shape;1409;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10" name="Google Shape;1410;p22"/>
            <p:cNvGrpSpPr/>
            <p:nvPr/>
          </p:nvGrpSpPr>
          <p:grpSpPr>
            <a:xfrm>
              <a:off x="2938096" y="-11043"/>
              <a:ext cx="188463" cy="199506"/>
              <a:chOff x="0" y="-47625"/>
              <a:chExt cx="812800" cy="860425"/>
            </a:xfrm>
          </p:grpSpPr>
          <p:sp>
            <p:nvSpPr>
              <p:cNvPr id="1411" name="Google Shape;1411;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12" name="Google Shape;1412;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13" name="Google Shape;1413;p22"/>
            <p:cNvGrpSpPr/>
            <p:nvPr/>
          </p:nvGrpSpPr>
          <p:grpSpPr>
            <a:xfrm>
              <a:off x="2938096" y="532601"/>
              <a:ext cx="188463" cy="199506"/>
              <a:chOff x="0" y="-47625"/>
              <a:chExt cx="812800" cy="860425"/>
            </a:xfrm>
          </p:grpSpPr>
          <p:sp>
            <p:nvSpPr>
              <p:cNvPr id="1414" name="Google Shape;1414;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15" name="Google Shape;1415;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16" name="Google Shape;1416;p22"/>
            <p:cNvGrpSpPr/>
            <p:nvPr/>
          </p:nvGrpSpPr>
          <p:grpSpPr>
            <a:xfrm>
              <a:off x="0" y="1074434"/>
              <a:ext cx="188463" cy="199506"/>
              <a:chOff x="0" y="-47625"/>
              <a:chExt cx="812800" cy="860425"/>
            </a:xfrm>
          </p:grpSpPr>
          <p:sp>
            <p:nvSpPr>
              <p:cNvPr id="1417" name="Google Shape;1417;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18" name="Google Shape;1418;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19" name="Google Shape;1419;p22"/>
            <p:cNvGrpSpPr/>
            <p:nvPr/>
          </p:nvGrpSpPr>
          <p:grpSpPr>
            <a:xfrm>
              <a:off x="734524" y="1074434"/>
              <a:ext cx="188463" cy="199506"/>
              <a:chOff x="0" y="-47625"/>
              <a:chExt cx="812800" cy="860425"/>
            </a:xfrm>
          </p:grpSpPr>
          <p:sp>
            <p:nvSpPr>
              <p:cNvPr id="1420" name="Google Shape;1420;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21" name="Google Shape;1421;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22" name="Google Shape;1422;p22"/>
            <p:cNvGrpSpPr/>
            <p:nvPr/>
          </p:nvGrpSpPr>
          <p:grpSpPr>
            <a:xfrm>
              <a:off x="1469048" y="1074434"/>
              <a:ext cx="188463" cy="199506"/>
              <a:chOff x="0" y="-47625"/>
              <a:chExt cx="812800" cy="860425"/>
            </a:xfrm>
          </p:grpSpPr>
          <p:sp>
            <p:nvSpPr>
              <p:cNvPr id="1423" name="Google Shape;1423;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24" name="Google Shape;1424;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25" name="Google Shape;1425;p22"/>
            <p:cNvGrpSpPr/>
            <p:nvPr/>
          </p:nvGrpSpPr>
          <p:grpSpPr>
            <a:xfrm>
              <a:off x="2203572" y="1074434"/>
              <a:ext cx="188463" cy="199506"/>
              <a:chOff x="0" y="-47625"/>
              <a:chExt cx="812800" cy="860425"/>
            </a:xfrm>
          </p:grpSpPr>
          <p:sp>
            <p:nvSpPr>
              <p:cNvPr id="1426" name="Google Shape;1426;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27" name="Google Shape;1427;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28" name="Google Shape;1428;p22"/>
            <p:cNvGrpSpPr/>
            <p:nvPr/>
          </p:nvGrpSpPr>
          <p:grpSpPr>
            <a:xfrm>
              <a:off x="2938096" y="1074434"/>
              <a:ext cx="188463" cy="199506"/>
              <a:chOff x="0" y="-47625"/>
              <a:chExt cx="812800" cy="860425"/>
            </a:xfrm>
          </p:grpSpPr>
          <p:sp>
            <p:nvSpPr>
              <p:cNvPr id="1429" name="Google Shape;1429;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30" name="Google Shape;1430;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31" name="Google Shape;1431;p22"/>
            <p:cNvGrpSpPr/>
            <p:nvPr/>
          </p:nvGrpSpPr>
          <p:grpSpPr>
            <a:xfrm>
              <a:off x="0" y="1616266"/>
              <a:ext cx="188463" cy="199506"/>
              <a:chOff x="0" y="-47625"/>
              <a:chExt cx="812800" cy="860425"/>
            </a:xfrm>
          </p:grpSpPr>
          <p:sp>
            <p:nvSpPr>
              <p:cNvPr id="1432" name="Google Shape;1432;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33" name="Google Shape;1433;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34" name="Google Shape;1434;p22"/>
            <p:cNvGrpSpPr/>
            <p:nvPr/>
          </p:nvGrpSpPr>
          <p:grpSpPr>
            <a:xfrm>
              <a:off x="734524" y="1616266"/>
              <a:ext cx="188463" cy="199506"/>
              <a:chOff x="0" y="-47625"/>
              <a:chExt cx="812800" cy="860425"/>
            </a:xfrm>
          </p:grpSpPr>
          <p:sp>
            <p:nvSpPr>
              <p:cNvPr id="1435" name="Google Shape;1435;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36" name="Google Shape;1436;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37" name="Google Shape;1437;p22"/>
            <p:cNvGrpSpPr/>
            <p:nvPr/>
          </p:nvGrpSpPr>
          <p:grpSpPr>
            <a:xfrm>
              <a:off x="1469048" y="1616266"/>
              <a:ext cx="188463" cy="199506"/>
              <a:chOff x="0" y="-47625"/>
              <a:chExt cx="812800" cy="860425"/>
            </a:xfrm>
          </p:grpSpPr>
          <p:sp>
            <p:nvSpPr>
              <p:cNvPr id="1438" name="Google Shape;1438;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39" name="Google Shape;1439;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40" name="Google Shape;1440;p22"/>
            <p:cNvGrpSpPr/>
            <p:nvPr/>
          </p:nvGrpSpPr>
          <p:grpSpPr>
            <a:xfrm>
              <a:off x="2203572" y="1616266"/>
              <a:ext cx="188463" cy="199506"/>
              <a:chOff x="0" y="-47625"/>
              <a:chExt cx="812800" cy="860425"/>
            </a:xfrm>
          </p:grpSpPr>
          <p:sp>
            <p:nvSpPr>
              <p:cNvPr id="1441" name="Google Shape;1441;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42" name="Google Shape;1442;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43" name="Google Shape;1443;p22"/>
            <p:cNvGrpSpPr/>
            <p:nvPr/>
          </p:nvGrpSpPr>
          <p:grpSpPr>
            <a:xfrm>
              <a:off x="2938096" y="1616266"/>
              <a:ext cx="188463" cy="199506"/>
              <a:chOff x="0" y="-47625"/>
              <a:chExt cx="812800" cy="860425"/>
            </a:xfrm>
          </p:grpSpPr>
          <p:sp>
            <p:nvSpPr>
              <p:cNvPr id="1444" name="Google Shape;1444;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45" name="Google Shape;1445;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46" name="Google Shape;1446;p22"/>
            <p:cNvGrpSpPr/>
            <p:nvPr/>
          </p:nvGrpSpPr>
          <p:grpSpPr>
            <a:xfrm>
              <a:off x="0" y="2158098"/>
              <a:ext cx="188463" cy="199506"/>
              <a:chOff x="0" y="-47625"/>
              <a:chExt cx="812800" cy="860425"/>
            </a:xfrm>
          </p:grpSpPr>
          <p:sp>
            <p:nvSpPr>
              <p:cNvPr id="1447" name="Google Shape;1447;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48" name="Google Shape;1448;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49" name="Google Shape;1449;p22"/>
            <p:cNvGrpSpPr/>
            <p:nvPr/>
          </p:nvGrpSpPr>
          <p:grpSpPr>
            <a:xfrm>
              <a:off x="734524" y="2158098"/>
              <a:ext cx="188463" cy="199506"/>
              <a:chOff x="0" y="-47625"/>
              <a:chExt cx="812800" cy="860425"/>
            </a:xfrm>
          </p:grpSpPr>
          <p:sp>
            <p:nvSpPr>
              <p:cNvPr id="1450" name="Google Shape;1450;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51" name="Google Shape;1451;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52" name="Google Shape;1452;p22"/>
            <p:cNvGrpSpPr/>
            <p:nvPr/>
          </p:nvGrpSpPr>
          <p:grpSpPr>
            <a:xfrm>
              <a:off x="1469048" y="2158098"/>
              <a:ext cx="188463" cy="199506"/>
              <a:chOff x="0" y="-47625"/>
              <a:chExt cx="812800" cy="860425"/>
            </a:xfrm>
          </p:grpSpPr>
          <p:sp>
            <p:nvSpPr>
              <p:cNvPr id="1453" name="Google Shape;1453;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54" name="Google Shape;1454;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55" name="Google Shape;1455;p22"/>
            <p:cNvGrpSpPr/>
            <p:nvPr/>
          </p:nvGrpSpPr>
          <p:grpSpPr>
            <a:xfrm>
              <a:off x="2203572" y="2158098"/>
              <a:ext cx="188463" cy="199506"/>
              <a:chOff x="0" y="-47625"/>
              <a:chExt cx="812800" cy="860425"/>
            </a:xfrm>
          </p:grpSpPr>
          <p:sp>
            <p:nvSpPr>
              <p:cNvPr id="1456" name="Google Shape;1456;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57" name="Google Shape;1457;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58" name="Google Shape;1458;p22"/>
            <p:cNvGrpSpPr/>
            <p:nvPr/>
          </p:nvGrpSpPr>
          <p:grpSpPr>
            <a:xfrm>
              <a:off x="2938096" y="2158098"/>
              <a:ext cx="188463" cy="199506"/>
              <a:chOff x="0" y="-47625"/>
              <a:chExt cx="812800" cy="860425"/>
            </a:xfrm>
          </p:grpSpPr>
          <p:sp>
            <p:nvSpPr>
              <p:cNvPr id="1459" name="Google Shape;1459;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60" name="Google Shape;1460;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61" name="Google Shape;1461;p22"/>
            <p:cNvGrpSpPr/>
            <p:nvPr/>
          </p:nvGrpSpPr>
          <p:grpSpPr>
            <a:xfrm>
              <a:off x="0" y="2699930"/>
              <a:ext cx="188463" cy="199506"/>
              <a:chOff x="0" y="-47625"/>
              <a:chExt cx="812800" cy="860425"/>
            </a:xfrm>
          </p:grpSpPr>
          <p:sp>
            <p:nvSpPr>
              <p:cNvPr id="1462" name="Google Shape;1462;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63" name="Google Shape;1463;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64" name="Google Shape;1464;p22"/>
            <p:cNvGrpSpPr/>
            <p:nvPr/>
          </p:nvGrpSpPr>
          <p:grpSpPr>
            <a:xfrm>
              <a:off x="734524" y="2699930"/>
              <a:ext cx="188463" cy="199506"/>
              <a:chOff x="0" y="-47625"/>
              <a:chExt cx="812800" cy="860425"/>
            </a:xfrm>
          </p:grpSpPr>
          <p:sp>
            <p:nvSpPr>
              <p:cNvPr id="1465" name="Google Shape;1465;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66" name="Google Shape;1466;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67" name="Google Shape;1467;p22"/>
            <p:cNvGrpSpPr/>
            <p:nvPr/>
          </p:nvGrpSpPr>
          <p:grpSpPr>
            <a:xfrm>
              <a:off x="1469048" y="2699930"/>
              <a:ext cx="188463" cy="199506"/>
              <a:chOff x="0" y="-47625"/>
              <a:chExt cx="812800" cy="860425"/>
            </a:xfrm>
          </p:grpSpPr>
          <p:sp>
            <p:nvSpPr>
              <p:cNvPr id="1468" name="Google Shape;1468;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69" name="Google Shape;1469;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70" name="Google Shape;1470;p22"/>
            <p:cNvGrpSpPr/>
            <p:nvPr/>
          </p:nvGrpSpPr>
          <p:grpSpPr>
            <a:xfrm>
              <a:off x="2203572" y="2699930"/>
              <a:ext cx="188463" cy="199506"/>
              <a:chOff x="0" y="-47625"/>
              <a:chExt cx="812800" cy="860425"/>
            </a:xfrm>
          </p:grpSpPr>
          <p:sp>
            <p:nvSpPr>
              <p:cNvPr id="1471" name="Google Shape;1471;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72" name="Google Shape;1472;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73" name="Google Shape;1473;p22"/>
            <p:cNvGrpSpPr/>
            <p:nvPr/>
          </p:nvGrpSpPr>
          <p:grpSpPr>
            <a:xfrm>
              <a:off x="2938096" y="2699930"/>
              <a:ext cx="188463" cy="199506"/>
              <a:chOff x="0" y="-47625"/>
              <a:chExt cx="812800" cy="860425"/>
            </a:xfrm>
          </p:grpSpPr>
          <p:sp>
            <p:nvSpPr>
              <p:cNvPr id="1474" name="Google Shape;1474;p2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475" name="Google Shape;1475;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 name="Google Shape;1058;p20">
            <a:extLst>
              <a:ext uri="{FF2B5EF4-FFF2-40B4-BE49-F238E27FC236}">
                <a16:creationId xmlns:a16="http://schemas.microsoft.com/office/drawing/2014/main" id="{E076E1F1-46D0-EE70-744F-4FBE717AFA74}"/>
              </a:ext>
            </a:extLst>
          </p:cNvPr>
          <p:cNvSpPr txBox="1"/>
          <p:nvPr/>
        </p:nvSpPr>
        <p:spPr>
          <a:xfrm>
            <a:off x="919713" y="324590"/>
            <a:ext cx="1402592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latin typeface="Forum"/>
                <a:sym typeface="Forum"/>
              </a:rPr>
              <a:t>PROPOSED SYSTEM </a:t>
            </a:r>
            <a:endParaRPr dirty="0"/>
          </a:p>
        </p:txBody>
      </p:sp>
      <p:sp>
        <p:nvSpPr>
          <p:cNvPr id="3" name="TextBox 2">
            <a:extLst>
              <a:ext uri="{FF2B5EF4-FFF2-40B4-BE49-F238E27FC236}">
                <a16:creationId xmlns:a16="http://schemas.microsoft.com/office/drawing/2014/main" id="{EC54C70E-01ED-AA90-1B54-58837BE65D5A}"/>
              </a:ext>
            </a:extLst>
          </p:cNvPr>
          <p:cNvSpPr txBox="1"/>
          <p:nvPr/>
        </p:nvSpPr>
        <p:spPr>
          <a:xfrm>
            <a:off x="848198" y="2366682"/>
            <a:ext cx="16323696" cy="5232202"/>
          </a:xfrm>
          <a:prstGeom prst="rect">
            <a:avLst/>
          </a:prstGeom>
          <a:noFill/>
        </p:spPr>
        <p:txBody>
          <a:bodyPr wrap="square" rtlCol="0">
            <a:spAutoFit/>
          </a:bodyPr>
          <a:lstStyle/>
          <a:p>
            <a:r>
              <a:rPr lang="en-GB" sz="3200" dirty="0">
                <a:latin typeface="Times New Roman" panose="02020603050405020304" pitchFamily="18" charset="0"/>
              </a:rPr>
              <a:t>Our objective is to develop a Dual Aid system that comprises two main components: the Doctor's Aid and the Patient's Aid. The Doctor's Aid module is designed to offer doctors a preliminary understanding and a starting point for </a:t>
            </a:r>
            <a:r>
              <a:rPr lang="en-GB" sz="3200" dirty="0" err="1">
                <a:latin typeface="Times New Roman" panose="02020603050405020304" pitchFamily="18" charset="0"/>
              </a:rPr>
              <a:t>analyzing</a:t>
            </a:r>
            <a:r>
              <a:rPr lang="en-GB" sz="3200" dirty="0">
                <a:latin typeface="Times New Roman" panose="02020603050405020304" pitchFamily="18" charset="0"/>
              </a:rPr>
              <a:t> MRI scans of patients with Alzheimer's disease. This model can be deployed on a server to provide local access within the hospital's network. Considering that visual impairment is a common symptom in Alzheimer's disease, the Patient's Aid is divided into four sub-modules that can help patients with Alzheimer's perform basic activities. These sub-modules include face detection for identifying family members, object detection for recognizing common objects in the environment, OCR for reading large print signs, and sign-to-speech, which allows patients who communicate via sign language to converse directly with their doctors.</a:t>
            </a:r>
            <a:endParaRPr lang="en-IN" sz="3200" dirty="0">
              <a:latin typeface="Times New Roman" panose="02020603050405020304" pitchFamily="18" charset="0"/>
            </a:endParaRP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pic>
        <p:nvPicPr>
          <p:cNvPr id="1507" name="Google Shape;1507;p23"/>
          <p:cNvPicPr preferRelativeResize="0"/>
          <p:nvPr/>
        </p:nvPicPr>
        <p:blipFill rotWithShape="1">
          <a:blip r:embed="rId3">
            <a:alphaModFix/>
          </a:blip>
          <a:srcRect t="7812" b="7811"/>
          <a:stretch/>
        </p:blipFill>
        <p:spPr>
          <a:xfrm>
            <a:off x="0" y="0"/>
            <a:ext cx="18288000" cy="10287000"/>
          </a:xfrm>
          <a:prstGeom prst="rect">
            <a:avLst/>
          </a:prstGeom>
          <a:noFill/>
          <a:ln>
            <a:noFill/>
          </a:ln>
        </p:spPr>
      </p:pic>
      <p:pic>
        <p:nvPicPr>
          <p:cNvPr id="1531" name="Google Shape;1531;p23"/>
          <p:cNvPicPr preferRelativeResize="0"/>
          <p:nvPr/>
        </p:nvPicPr>
        <p:blipFill rotWithShape="1">
          <a:blip r:embed="rId4">
            <a:alphaModFix/>
          </a:blip>
          <a:srcRect/>
          <a:stretch/>
        </p:blipFill>
        <p:spPr>
          <a:xfrm>
            <a:off x="16452805" y="8125169"/>
            <a:ext cx="1444875" cy="1516266"/>
          </a:xfrm>
          <a:prstGeom prst="rect">
            <a:avLst/>
          </a:prstGeom>
          <a:noFill/>
          <a:ln>
            <a:noFill/>
          </a:ln>
        </p:spPr>
      </p:pic>
      <p:sp>
        <p:nvSpPr>
          <p:cNvPr id="3" name="TextBox 2">
            <a:extLst>
              <a:ext uri="{FF2B5EF4-FFF2-40B4-BE49-F238E27FC236}">
                <a16:creationId xmlns:a16="http://schemas.microsoft.com/office/drawing/2014/main" id="{45152332-A16E-ACCB-E527-DAA5450DE8A6}"/>
              </a:ext>
            </a:extLst>
          </p:cNvPr>
          <p:cNvSpPr txBox="1"/>
          <p:nvPr/>
        </p:nvSpPr>
        <p:spPr>
          <a:xfrm>
            <a:off x="378307" y="450573"/>
            <a:ext cx="17089297" cy="8710077"/>
          </a:xfrm>
          <a:prstGeom prst="rect">
            <a:avLst/>
          </a:prstGeom>
          <a:noFill/>
        </p:spPr>
        <p:txBody>
          <a:bodyPr wrap="square" rtlCol="0">
            <a:spAutoFit/>
          </a:bodyPr>
          <a:lstStyle/>
          <a:p>
            <a:r>
              <a:rPr lang="en-IN" sz="2800" b="1" dirty="0">
                <a:latin typeface="Times New Roman" panose="02020603050405020304" pitchFamily="18" charset="0"/>
              </a:rPr>
              <a:t>Doctor’s Aid </a:t>
            </a:r>
          </a:p>
          <a:p>
            <a:pPr marL="285750" indent="-285750">
              <a:buFont typeface="Arial" panose="020B0604020202020204" pitchFamily="34" charset="0"/>
              <a:buChar char="•"/>
            </a:pPr>
            <a:r>
              <a:rPr lang="en-GB" sz="2800" dirty="0">
                <a:latin typeface="Times New Roman" panose="02020603050405020304" pitchFamily="18" charset="0"/>
              </a:rPr>
              <a:t>The reason for choosing this approach is that ResNet50 and </a:t>
            </a:r>
            <a:r>
              <a:rPr lang="en-GB" sz="2800" dirty="0" err="1">
                <a:latin typeface="Times New Roman" panose="02020603050405020304" pitchFamily="18" charset="0"/>
              </a:rPr>
              <a:t>Xception</a:t>
            </a:r>
            <a:r>
              <a:rPr lang="en-GB" sz="2800" dirty="0">
                <a:latin typeface="Times New Roman" panose="02020603050405020304" pitchFamily="18" charset="0"/>
              </a:rPr>
              <a:t> have complementary strengths - ResNet50 is proficient at capturing long-range dependencies, while </a:t>
            </a:r>
            <a:r>
              <a:rPr lang="en-GB" sz="2800" dirty="0" err="1">
                <a:latin typeface="Times New Roman" panose="02020603050405020304" pitchFamily="18" charset="0"/>
              </a:rPr>
              <a:t>Xception</a:t>
            </a:r>
            <a:r>
              <a:rPr lang="en-GB" sz="2800" dirty="0">
                <a:latin typeface="Times New Roman" panose="02020603050405020304" pitchFamily="18" charset="0"/>
              </a:rPr>
              <a:t> excels at capturing local features</a:t>
            </a:r>
            <a:endParaRPr lang="en-IN" sz="2800" dirty="0">
              <a:latin typeface="Times New Roman" panose="02020603050405020304" pitchFamily="18" charset="0"/>
            </a:endParaRPr>
          </a:p>
          <a:p>
            <a:pPr marL="285750" indent="-285750">
              <a:buFont typeface="Arial" panose="020B0604020202020204" pitchFamily="34" charset="0"/>
              <a:buChar char="•"/>
            </a:pPr>
            <a:r>
              <a:rPr lang="en-GB" sz="2800" dirty="0">
                <a:latin typeface="Times New Roman" panose="02020603050405020304" pitchFamily="18" charset="0"/>
              </a:rPr>
              <a:t>ResNet50 is a conventional backbone algorithm for classifying medical images</a:t>
            </a:r>
            <a:endParaRPr lang="en-IN" sz="2800" dirty="0">
              <a:latin typeface="Times New Roman" panose="02020603050405020304" pitchFamily="18" charset="0"/>
            </a:endParaRPr>
          </a:p>
          <a:p>
            <a:pPr marL="285750" indent="-285750">
              <a:buFont typeface="Arial" panose="020B0604020202020204" pitchFamily="34" charset="0"/>
              <a:buChar char="•"/>
            </a:pPr>
            <a:r>
              <a:rPr lang="en-GB" sz="2800" dirty="0">
                <a:latin typeface="Times New Roman" panose="02020603050405020304" pitchFamily="18" charset="0"/>
              </a:rPr>
              <a:t>Pre-trained weights of ResNet50 from ImageNet</a:t>
            </a:r>
          </a:p>
          <a:p>
            <a:pPr marL="285750" indent="-285750">
              <a:buFont typeface="Arial" panose="020B0604020202020204" pitchFamily="34" charset="0"/>
              <a:buChar char="•"/>
            </a:pPr>
            <a:r>
              <a:rPr lang="en-GB" sz="2800" dirty="0" err="1">
                <a:latin typeface="Times New Roman" panose="02020603050405020304" pitchFamily="18" charset="0"/>
              </a:rPr>
              <a:t>Xception</a:t>
            </a:r>
            <a:r>
              <a:rPr lang="en-GB" sz="2800" dirty="0">
                <a:latin typeface="Times New Roman" panose="02020603050405020304" pitchFamily="18" charset="0"/>
              </a:rPr>
              <a:t>, known to work well with ImageNet weights, was combined with ResNet50</a:t>
            </a:r>
          </a:p>
          <a:p>
            <a:pPr marL="285750" indent="-285750">
              <a:buFont typeface="Arial" panose="020B0604020202020204" pitchFamily="34" charset="0"/>
              <a:buChar char="•"/>
            </a:pPr>
            <a:r>
              <a:rPr lang="en-GB" sz="2800" dirty="0" err="1">
                <a:latin typeface="Times New Roman" panose="02020603050405020304" pitchFamily="18" charset="0"/>
              </a:rPr>
              <a:t>Xception</a:t>
            </a:r>
            <a:r>
              <a:rPr lang="en-GB" sz="2800" dirty="0">
                <a:latin typeface="Times New Roman" panose="02020603050405020304" pitchFamily="18" charset="0"/>
              </a:rPr>
              <a:t> uses skip or residual connections to facilitate the flow of information from earlier layers to later layers</a:t>
            </a:r>
          </a:p>
          <a:p>
            <a:pPr marL="285750" indent="-285750">
              <a:buFont typeface="Arial" panose="020B0604020202020204" pitchFamily="34" charset="0"/>
              <a:buChar char="•"/>
            </a:pPr>
            <a:endParaRPr lang="en-GB" sz="2800" dirty="0">
              <a:latin typeface="Times New Roman" panose="02020603050405020304" pitchFamily="18" charset="0"/>
            </a:endParaRPr>
          </a:p>
          <a:p>
            <a:r>
              <a:rPr lang="en-GB" sz="2800" b="1" dirty="0">
                <a:latin typeface="Times New Roman" panose="02020603050405020304" pitchFamily="18" charset="0"/>
              </a:rPr>
              <a:t>Patient’s Aid </a:t>
            </a:r>
          </a:p>
          <a:p>
            <a:pPr marL="285750" indent="-285750">
              <a:buFont typeface="Arial" panose="020B0604020202020204" pitchFamily="34" charset="0"/>
              <a:buChar char="•"/>
            </a:pPr>
            <a:r>
              <a:rPr lang="en-GB" sz="2800" dirty="0">
                <a:latin typeface="Times New Roman" panose="02020603050405020304" pitchFamily="18" charset="0"/>
              </a:rPr>
              <a:t>The primary module of the patients aid is the face detection module where the </a:t>
            </a:r>
            <a:r>
              <a:rPr lang="en-GB" sz="2800" dirty="0" err="1">
                <a:latin typeface="Times New Roman" panose="02020603050405020304" pitchFamily="18" charset="0"/>
              </a:rPr>
              <a:t>Haar</a:t>
            </a:r>
            <a:r>
              <a:rPr lang="en-GB" sz="2800" dirty="0">
                <a:latin typeface="Times New Roman" panose="02020603050405020304" pitchFamily="18" charset="0"/>
              </a:rPr>
              <a:t> cascade classifier is used due to its quick result , low computational costs and reliability .</a:t>
            </a:r>
          </a:p>
          <a:p>
            <a:pPr marL="285750" indent="-285750">
              <a:buFont typeface="Arial" panose="020B0604020202020204" pitchFamily="34" charset="0"/>
              <a:buChar char="•"/>
            </a:pPr>
            <a:r>
              <a:rPr lang="en-GB" sz="2800" dirty="0">
                <a:latin typeface="Times New Roman" panose="02020603050405020304" pitchFamily="18" charset="0"/>
              </a:rPr>
              <a:t>The </a:t>
            </a:r>
            <a:r>
              <a:rPr lang="en-GB" sz="2800" dirty="0" err="1">
                <a:latin typeface="Times New Roman" panose="02020603050405020304" pitchFamily="18" charset="0"/>
              </a:rPr>
              <a:t>Haar</a:t>
            </a:r>
            <a:r>
              <a:rPr lang="en-GB" sz="2800" dirty="0">
                <a:latin typeface="Times New Roman" panose="02020603050405020304" pitchFamily="18" charset="0"/>
              </a:rPr>
              <a:t> cascade for face detection then use the LBPH ( local binary pattern histogram ) algorithm for face recognition due to its known performance and ability to recognize the face from the frontal , rear or side view .</a:t>
            </a:r>
          </a:p>
          <a:p>
            <a:pPr marL="285750" indent="-285750">
              <a:buFont typeface="Arial" panose="020B0604020202020204" pitchFamily="34" charset="0"/>
              <a:buChar char="•"/>
            </a:pPr>
            <a:r>
              <a:rPr lang="en-GB" sz="2800" dirty="0">
                <a:latin typeface="Times New Roman" panose="02020603050405020304" pitchFamily="18" charset="0"/>
              </a:rPr>
              <a:t>Optical character recognition also known as OCR will be carried out by </a:t>
            </a:r>
            <a:r>
              <a:rPr lang="en-GB" sz="2800" dirty="0" err="1">
                <a:latin typeface="Times New Roman" panose="02020603050405020304" pitchFamily="18" charset="0"/>
              </a:rPr>
              <a:t>pytesseract</a:t>
            </a:r>
            <a:r>
              <a:rPr lang="en-GB" sz="2800" dirty="0">
                <a:latin typeface="Times New Roman" panose="02020603050405020304" pitchFamily="18" charset="0"/>
              </a:rPr>
              <a:t> that will help the patients read big signs .</a:t>
            </a:r>
          </a:p>
          <a:p>
            <a:pPr marL="285750" indent="-285750">
              <a:buFont typeface="Arial" panose="020B0604020202020204" pitchFamily="34" charset="0"/>
              <a:buChar char="•"/>
            </a:pPr>
            <a:r>
              <a:rPr lang="en-GB" sz="2800" dirty="0">
                <a:latin typeface="Times New Roman" panose="02020603050405020304" pitchFamily="18" charset="0"/>
              </a:rPr>
              <a:t>For object detection we are using the caffe model that can detect multiple objects in a screen </a:t>
            </a:r>
          </a:p>
          <a:p>
            <a:pPr marL="285750" indent="-285750">
              <a:buFont typeface="Arial" panose="020B0604020202020204" pitchFamily="34" charset="0"/>
              <a:buChar char="•"/>
            </a:pPr>
            <a:r>
              <a:rPr lang="en-GB" sz="2800" dirty="0">
                <a:latin typeface="Times New Roman" panose="02020603050405020304" pitchFamily="18" charset="0"/>
              </a:rPr>
              <a:t>Sign to speech will be carried out with a Pretrained CNN Sequential model. </a:t>
            </a:r>
          </a:p>
          <a:p>
            <a:pPr marL="285750" indent="-285750">
              <a:buFont typeface="Arial" panose="020B0604020202020204" pitchFamily="34" charset="0"/>
              <a:buChar char="•"/>
            </a:pPr>
            <a:endParaRPr lang="en-GB" sz="2800" dirty="0">
              <a:latin typeface="Times New Roman" panose="02020603050405020304" pitchFamily="18" charset="0"/>
            </a:endParaRPr>
          </a:p>
          <a:p>
            <a:r>
              <a:rPr lang="en-GB" sz="2800" dirty="0">
                <a:latin typeface="Times New Roman" panose="02020603050405020304" pitchFamily="18" charset="0"/>
              </a:rPr>
              <a:t>These algorithms have been selected upon extensive literature survey so that the selected algorithms work properly in all conditions where speed or accuracy is not compromised for reliance</a:t>
            </a:r>
            <a:endParaRPr lang="en-IN" sz="2800" dirty="0">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pic>
        <p:nvPicPr>
          <p:cNvPr id="1536" name="Google Shape;1536;p24"/>
          <p:cNvPicPr preferRelativeResize="0"/>
          <p:nvPr/>
        </p:nvPicPr>
        <p:blipFill rotWithShape="1">
          <a:blip r:embed="rId3">
            <a:alphaModFix/>
          </a:blip>
          <a:srcRect l="-14443" t="35000" r="-14443" b="16666"/>
          <a:stretch/>
        </p:blipFill>
        <p:spPr>
          <a:xfrm>
            <a:off x="-228600" y="0"/>
            <a:ext cx="20878800" cy="10287000"/>
          </a:xfrm>
          <a:prstGeom prst="rect">
            <a:avLst/>
          </a:prstGeom>
          <a:noFill/>
          <a:ln>
            <a:noFill/>
          </a:ln>
        </p:spPr>
      </p:pic>
      <p:grpSp>
        <p:nvGrpSpPr>
          <p:cNvPr id="1537" name="Google Shape;1537;p24"/>
          <p:cNvGrpSpPr/>
          <p:nvPr/>
        </p:nvGrpSpPr>
        <p:grpSpPr>
          <a:xfrm>
            <a:off x="14291546" y="-14115"/>
            <a:ext cx="3996454" cy="11917695"/>
            <a:chOff x="0" y="-18820"/>
            <a:chExt cx="5328605" cy="15890260"/>
          </a:xfrm>
        </p:grpSpPr>
        <p:grpSp>
          <p:nvGrpSpPr>
            <p:cNvPr id="1538" name="Google Shape;1538;p24"/>
            <p:cNvGrpSpPr/>
            <p:nvPr/>
          </p:nvGrpSpPr>
          <p:grpSpPr>
            <a:xfrm>
              <a:off x="0" y="-18820"/>
              <a:ext cx="321199" cy="340019"/>
              <a:chOff x="0" y="-47625"/>
              <a:chExt cx="812800" cy="860425"/>
            </a:xfrm>
          </p:grpSpPr>
          <p:sp>
            <p:nvSpPr>
              <p:cNvPr id="1539" name="Google Shape;153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40" name="Google Shape;1540;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41" name="Google Shape;1541;p24"/>
            <p:cNvGrpSpPr/>
            <p:nvPr/>
          </p:nvGrpSpPr>
          <p:grpSpPr>
            <a:xfrm>
              <a:off x="0" y="907715"/>
              <a:ext cx="321199" cy="340019"/>
              <a:chOff x="0" y="-47625"/>
              <a:chExt cx="812800" cy="860425"/>
            </a:xfrm>
          </p:grpSpPr>
          <p:sp>
            <p:nvSpPr>
              <p:cNvPr id="1542" name="Google Shape;154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43" name="Google Shape;154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44" name="Google Shape;1544;p24"/>
            <p:cNvGrpSpPr/>
            <p:nvPr/>
          </p:nvGrpSpPr>
          <p:grpSpPr>
            <a:xfrm>
              <a:off x="1251852" y="-18820"/>
              <a:ext cx="321199" cy="340019"/>
              <a:chOff x="0" y="-47625"/>
              <a:chExt cx="812800" cy="860425"/>
            </a:xfrm>
          </p:grpSpPr>
          <p:sp>
            <p:nvSpPr>
              <p:cNvPr id="1545" name="Google Shape;1545;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46" name="Google Shape;1546;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47" name="Google Shape;1547;p24"/>
            <p:cNvGrpSpPr/>
            <p:nvPr/>
          </p:nvGrpSpPr>
          <p:grpSpPr>
            <a:xfrm>
              <a:off x="1251852" y="907715"/>
              <a:ext cx="321199" cy="340019"/>
              <a:chOff x="0" y="-47625"/>
              <a:chExt cx="812800" cy="860425"/>
            </a:xfrm>
          </p:grpSpPr>
          <p:sp>
            <p:nvSpPr>
              <p:cNvPr id="1548" name="Google Shape;1548;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49" name="Google Shape;1549;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50" name="Google Shape;1550;p24"/>
            <p:cNvGrpSpPr/>
            <p:nvPr/>
          </p:nvGrpSpPr>
          <p:grpSpPr>
            <a:xfrm>
              <a:off x="2503703" y="-18820"/>
              <a:ext cx="321199" cy="340019"/>
              <a:chOff x="0" y="-47625"/>
              <a:chExt cx="812800" cy="860425"/>
            </a:xfrm>
          </p:grpSpPr>
          <p:sp>
            <p:nvSpPr>
              <p:cNvPr id="1551" name="Google Shape;1551;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52" name="Google Shape;1552;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53" name="Google Shape;1553;p24"/>
            <p:cNvGrpSpPr/>
            <p:nvPr/>
          </p:nvGrpSpPr>
          <p:grpSpPr>
            <a:xfrm>
              <a:off x="2503703" y="907715"/>
              <a:ext cx="321199" cy="340019"/>
              <a:chOff x="0" y="-47625"/>
              <a:chExt cx="812800" cy="860425"/>
            </a:xfrm>
          </p:grpSpPr>
          <p:sp>
            <p:nvSpPr>
              <p:cNvPr id="1554" name="Google Shape;155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55" name="Google Shape;1555;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56" name="Google Shape;1556;p24"/>
            <p:cNvGrpSpPr/>
            <p:nvPr/>
          </p:nvGrpSpPr>
          <p:grpSpPr>
            <a:xfrm>
              <a:off x="3755555" y="-18820"/>
              <a:ext cx="321199" cy="340019"/>
              <a:chOff x="0" y="-47625"/>
              <a:chExt cx="812800" cy="860425"/>
            </a:xfrm>
          </p:grpSpPr>
          <p:sp>
            <p:nvSpPr>
              <p:cNvPr id="1557" name="Google Shape;155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58" name="Google Shape;155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59" name="Google Shape;1559;p24"/>
            <p:cNvGrpSpPr/>
            <p:nvPr/>
          </p:nvGrpSpPr>
          <p:grpSpPr>
            <a:xfrm>
              <a:off x="3755555" y="907715"/>
              <a:ext cx="321199" cy="340019"/>
              <a:chOff x="0" y="-47625"/>
              <a:chExt cx="812800" cy="860425"/>
            </a:xfrm>
          </p:grpSpPr>
          <p:sp>
            <p:nvSpPr>
              <p:cNvPr id="1560" name="Google Shape;156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61" name="Google Shape;156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62" name="Google Shape;1562;p24"/>
            <p:cNvGrpSpPr/>
            <p:nvPr/>
          </p:nvGrpSpPr>
          <p:grpSpPr>
            <a:xfrm>
              <a:off x="5007406" y="-18820"/>
              <a:ext cx="321199" cy="340019"/>
              <a:chOff x="0" y="-47625"/>
              <a:chExt cx="812800" cy="860425"/>
            </a:xfrm>
          </p:grpSpPr>
          <p:sp>
            <p:nvSpPr>
              <p:cNvPr id="1563" name="Google Shape;156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64" name="Google Shape;1564;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65" name="Google Shape;1565;p24"/>
            <p:cNvGrpSpPr/>
            <p:nvPr/>
          </p:nvGrpSpPr>
          <p:grpSpPr>
            <a:xfrm>
              <a:off x="5007406" y="907715"/>
              <a:ext cx="321199" cy="340019"/>
              <a:chOff x="0" y="-47625"/>
              <a:chExt cx="812800" cy="860425"/>
            </a:xfrm>
          </p:grpSpPr>
          <p:sp>
            <p:nvSpPr>
              <p:cNvPr id="1566" name="Google Shape;156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67" name="Google Shape;156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68" name="Google Shape;1568;p24"/>
            <p:cNvGrpSpPr/>
            <p:nvPr/>
          </p:nvGrpSpPr>
          <p:grpSpPr>
            <a:xfrm>
              <a:off x="0" y="1831161"/>
              <a:ext cx="321199" cy="340019"/>
              <a:chOff x="0" y="-47625"/>
              <a:chExt cx="812800" cy="860425"/>
            </a:xfrm>
          </p:grpSpPr>
          <p:sp>
            <p:nvSpPr>
              <p:cNvPr id="1569" name="Google Shape;156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70" name="Google Shape;1570;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71" name="Google Shape;1571;p24"/>
            <p:cNvGrpSpPr/>
            <p:nvPr/>
          </p:nvGrpSpPr>
          <p:grpSpPr>
            <a:xfrm>
              <a:off x="1251852" y="1831161"/>
              <a:ext cx="321199" cy="340019"/>
              <a:chOff x="0" y="-47625"/>
              <a:chExt cx="812800" cy="860425"/>
            </a:xfrm>
          </p:grpSpPr>
          <p:sp>
            <p:nvSpPr>
              <p:cNvPr id="1572" name="Google Shape;157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73" name="Google Shape;157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74" name="Google Shape;1574;p24"/>
            <p:cNvGrpSpPr/>
            <p:nvPr/>
          </p:nvGrpSpPr>
          <p:grpSpPr>
            <a:xfrm>
              <a:off x="2503703" y="1831161"/>
              <a:ext cx="321199" cy="340019"/>
              <a:chOff x="0" y="-47625"/>
              <a:chExt cx="812800" cy="860425"/>
            </a:xfrm>
          </p:grpSpPr>
          <p:sp>
            <p:nvSpPr>
              <p:cNvPr id="1575" name="Google Shape;1575;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76" name="Google Shape;1576;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77" name="Google Shape;1577;p24"/>
            <p:cNvGrpSpPr/>
            <p:nvPr/>
          </p:nvGrpSpPr>
          <p:grpSpPr>
            <a:xfrm>
              <a:off x="3755555" y="1831161"/>
              <a:ext cx="321199" cy="340019"/>
              <a:chOff x="0" y="-47625"/>
              <a:chExt cx="812800" cy="860425"/>
            </a:xfrm>
          </p:grpSpPr>
          <p:sp>
            <p:nvSpPr>
              <p:cNvPr id="1578" name="Google Shape;1578;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79" name="Google Shape;1579;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80" name="Google Shape;1580;p24"/>
            <p:cNvGrpSpPr/>
            <p:nvPr/>
          </p:nvGrpSpPr>
          <p:grpSpPr>
            <a:xfrm>
              <a:off x="5007406" y="1831161"/>
              <a:ext cx="321199" cy="340019"/>
              <a:chOff x="0" y="-47625"/>
              <a:chExt cx="812800" cy="860425"/>
            </a:xfrm>
          </p:grpSpPr>
          <p:sp>
            <p:nvSpPr>
              <p:cNvPr id="1581" name="Google Shape;1581;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82" name="Google Shape;1582;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83" name="Google Shape;1583;p24"/>
            <p:cNvGrpSpPr/>
            <p:nvPr/>
          </p:nvGrpSpPr>
          <p:grpSpPr>
            <a:xfrm>
              <a:off x="0" y="2754607"/>
              <a:ext cx="321199" cy="340019"/>
              <a:chOff x="0" y="-47625"/>
              <a:chExt cx="812800" cy="860425"/>
            </a:xfrm>
          </p:grpSpPr>
          <p:sp>
            <p:nvSpPr>
              <p:cNvPr id="1584" name="Google Shape;158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85" name="Google Shape;1585;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86" name="Google Shape;1586;p24"/>
            <p:cNvGrpSpPr/>
            <p:nvPr/>
          </p:nvGrpSpPr>
          <p:grpSpPr>
            <a:xfrm>
              <a:off x="1251852" y="2754607"/>
              <a:ext cx="321199" cy="340019"/>
              <a:chOff x="0" y="-47625"/>
              <a:chExt cx="812800" cy="860425"/>
            </a:xfrm>
          </p:grpSpPr>
          <p:sp>
            <p:nvSpPr>
              <p:cNvPr id="1587" name="Google Shape;158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88" name="Google Shape;158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89" name="Google Shape;1589;p24"/>
            <p:cNvGrpSpPr/>
            <p:nvPr/>
          </p:nvGrpSpPr>
          <p:grpSpPr>
            <a:xfrm>
              <a:off x="2503703" y="2754607"/>
              <a:ext cx="321199" cy="340019"/>
              <a:chOff x="0" y="-47625"/>
              <a:chExt cx="812800" cy="860425"/>
            </a:xfrm>
          </p:grpSpPr>
          <p:sp>
            <p:nvSpPr>
              <p:cNvPr id="1590" name="Google Shape;159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91" name="Google Shape;159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92" name="Google Shape;1592;p24"/>
            <p:cNvGrpSpPr/>
            <p:nvPr/>
          </p:nvGrpSpPr>
          <p:grpSpPr>
            <a:xfrm>
              <a:off x="3755555" y="2754607"/>
              <a:ext cx="321199" cy="340019"/>
              <a:chOff x="0" y="-47625"/>
              <a:chExt cx="812800" cy="860425"/>
            </a:xfrm>
          </p:grpSpPr>
          <p:sp>
            <p:nvSpPr>
              <p:cNvPr id="1593" name="Google Shape;159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94" name="Google Shape;1594;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95" name="Google Shape;1595;p24"/>
            <p:cNvGrpSpPr/>
            <p:nvPr/>
          </p:nvGrpSpPr>
          <p:grpSpPr>
            <a:xfrm>
              <a:off x="5007406" y="2754607"/>
              <a:ext cx="321199" cy="340019"/>
              <a:chOff x="0" y="-47625"/>
              <a:chExt cx="812800" cy="860425"/>
            </a:xfrm>
          </p:grpSpPr>
          <p:sp>
            <p:nvSpPr>
              <p:cNvPr id="1596" name="Google Shape;159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597" name="Google Shape;159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98" name="Google Shape;1598;p24"/>
            <p:cNvGrpSpPr/>
            <p:nvPr/>
          </p:nvGrpSpPr>
          <p:grpSpPr>
            <a:xfrm>
              <a:off x="0" y="3678054"/>
              <a:ext cx="321199" cy="340019"/>
              <a:chOff x="0" y="-47625"/>
              <a:chExt cx="812800" cy="860425"/>
            </a:xfrm>
          </p:grpSpPr>
          <p:sp>
            <p:nvSpPr>
              <p:cNvPr id="1599" name="Google Shape;159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00" name="Google Shape;1600;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01" name="Google Shape;1601;p24"/>
            <p:cNvGrpSpPr/>
            <p:nvPr/>
          </p:nvGrpSpPr>
          <p:grpSpPr>
            <a:xfrm>
              <a:off x="1251852" y="3678054"/>
              <a:ext cx="321199" cy="340019"/>
              <a:chOff x="0" y="-47625"/>
              <a:chExt cx="812800" cy="860425"/>
            </a:xfrm>
          </p:grpSpPr>
          <p:sp>
            <p:nvSpPr>
              <p:cNvPr id="1602" name="Google Shape;160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03" name="Google Shape;160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04" name="Google Shape;1604;p24"/>
            <p:cNvGrpSpPr/>
            <p:nvPr/>
          </p:nvGrpSpPr>
          <p:grpSpPr>
            <a:xfrm>
              <a:off x="2503703" y="3678054"/>
              <a:ext cx="321199" cy="340019"/>
              <a:chOff x="0" y="-47625"/>
              <a:chExt cx="812800" cy="860425"/>
            </a:xfrm>
          </p:grpSpPr>
          <p:sp>
            <p:nvSpPr>
              <p:cNvPr id="1605" name="Google Shape;1605;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06" name="Google Shape;1606;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07" name="Google Shape;1607;p24"/>
            <p:cNvGrpSpPr/>
            <p:nvPr/>
          </p:nvGrpSpPr>
          <p:grpSpPr>
            <a:xfrm>
              <a:off x="3755555" y="3678054"/>
              <a:ext cx="321199" cy="340019"/>
              <a:chOff x="0" y="-47625"/>
              <a:chExt cx="812800" cy="860425"/>
            </a:xfrm>
          </p:grpSpPr>
          <p:sp>
            <p:nvSpPr>
              <p:cNvPr id="1608" name="Google Shape;1608;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09" name="Google Shape;1609;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10" name="Google Shape;1610;p24"/>
            <p:cNvGrpSpPr/>
            <p:nvPr/>
          </p:nvGrpSpPr>
          <p:grpSpPr>
            <a:xfrm>
              <a:off x="5007406" y="3678054"/>
              <a:ext cx="321199" cy="340019"/>
              <a:chOff x="0" y="-47625"/>
              <a:chExt cx="812800" cy="860425"/>
            </a:xfrm>
          </p:grpSpPr>
          <p:sp>
            <p:nvSpPr>
              <p:cNvPr id="1611" name="Google Shape;1611;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12" name="Google Shape;1612;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13" name="Google Shape;1613;p24"/>
            <p:cNvGrpSpPr/>
            <p:nvPr/>
          </p:nvGrpSpPr>
          <p:grpSpPr>
            <a:xfrm>
              <a:off x="0" y="4601500"/>
              <a:ext cx="321199" cy="340019"/>
              <a:chOff x="0" y="-47625"/>
              <a:chExt cx="812800" cy="860425"/>
            </a:xfrm>
          </p:grpSpPr>
          <p:sp>
            <p:nvSpPr>
              <p:cNvPr id="1614" name="Google Shape;161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15" name="Google Shape;1615;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16" name="Google Shape;1616;p24"/>
            <p:cNvGrpSpPr/>
            <p:nvPr/>
          </p:nvGrpSpPr>
          <p:grpSpPr>
            <a:xfrm>
              <a:off x="1251852" y="4601500"/>
              <a:ext cx="321199" cy="340019"/>
              <a:chOff x="0" y="-47625"/>
              <a:chExt cx="812800" cy="860425"/>
            </a:xfrm>
          </p:grpSpPr>
          <p:sp>
            <p:nvSpPr>
              <p:cNvPr id="1617" name="Google Shape;161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18" name="Google Shape;161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19" name="Google Shape;1619;p24"/>
            <p:cNvGrpSpPr/>
            <p:nvPr/>
          </p:nvGrpSpPr>
          <p:grpSpPr>
            <a:xfrm>
              <a:off x="2503703" y="4601500"/>
              <a:ext cx="321199" cy="340019"/>
              <a:chOff x="0" y="-47625"/>
              <a:chExt cx="812800" cy="860425"/>
            </a:xfrm>
          </p:grpSpPr>
          <p:sp>
            <p:nvSpPr>
              <p:cNvPr id="1620" name="Google Shape;162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21" name="Google Shape;162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22" name="Google Shape;1622;p24"/>
            <p:cNvGrpSpPr/>
            <p:nvPr/>
          </p:nvGrpSpPr>
          <p:grpSpPr>
            <a:xfrm>
              <a:off x="3755555" y="4601500"/>
              <a:ext cx="321199" cy="340019"/>
              <a:chOff x="0" y="-47625"/>
              <a:chExt cx="812800" cy="860425"/>
            </a:xfrm>
          </p:grpSpPr>
          <p:sp>
            <p:nvSpPr>
              <p:cNvPr id="1623" name="Google Shape;162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24" name="Google Shape;1624;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25" name="Google Shape;1625;p24"/>
            <p:cNvGrpSpPr/>
            <p:nvPr/>
          </p:nvGrpSpPr>
          <p:grpSpPr>
            <a:xfrm>
              <a:off x="5007406" y="4601500"/>
              <a:ext cx="321199" cy="340019"/>
              <a:chOff x="0" y="-47625"/>
              <a:chExt cx="812800" cy="860425"/>
            </a:xfrm>
          </p:grpSpPr>
          <p:sp>
            <p:nvSpPr>
              <p:cNvPr id="1626" name="Google Shape;162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27" name="Google Shape;162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28" name="Google Shape;1628;p24"/>
            <p:cNvGrpSpPr/>
            <p:nvPr/>
          </p:nvGrpSpPr>
          <p:grpSpPr>
            <a:xfrm>
              <a:off x="0" y="5448882"/>
              <a:ext cx="321199" cy="340019"/>
              <a:chOff x="0" y="-47625"/>
              <a:chExt cx="812800" cy="860425"/>
            </a:xfrm>
          </p:grpSpPr>
          <p:sp>
            <p:nvSpPr>
              <p:cNvPr id="1629" name="Google Shape;162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30" name="Google Shape;1630;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31" name="Google Shape;1631;p24"/>
            <p:cNvGrpSpPr/>
            <p:nvPr/>
          </p:nvGrpSpPr>
          <p:grpSpPr>
            <a:xfrm>
              <a:off x="0" y="6375417"/>
              <a:ext cx="321199" cy="340019"/>
              <a:chOff x="0" y="-47625"/>
              <a:chExt cx="812800" cy="860425"/>
            </a:xfrm>
          </p:grpSpPr>
          <p:sp>
            <p:nvSpPr>
              <p:cNvPr id="1632" name="Google Shape;163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33" name="Google Shape;163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34" name="Google Shape;1634;p24"/>
            <p:cNvGrpSpPr/>
            <p:nvPr/>
          </p:nvGrpSpPr>
          <p:grpSpPr>
            <a:xfrm>
              <a:off x="1251852" y="5448882"/>
              <a:ext cx="321199" cy="340019"/>
              <a:chOff x="0" y="-47625"/>
              <a:chExt cx="812800" cy="860425"/>
            </a:xfrm>
          </p:grpSpPr>
          <p:sp>
            <p:nvSpPr>
              <p:cNvPr id="1635" name="Google Shape;1635;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36" name="Google Shape;1636;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37" name="Google Shape;1637;p24"/>
            <p:cNvGrpSpPr/>
            <p:nvPr/>
          </p:nvGrpSpPr>
          <p:grpSpPr>
            <a:xfrm>
              <a:off x="1251852" y="6375417"/>
              <a:ext cx="321199" cy="340019"/>
              <a:chOff x="0" y="-47625"/>
              <a:chExt cx="812800" cy="860425"/>
            </a:xfrm>
          </p:grpSpPr>
          <p:sp>
            <p:nvSpPr>
              <p:cNvPr id="1638" name="Google Shape;1638;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39" name="Google Shape;1639;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40" name="Google Shape;1640;p24"/>
            <p:cNvGrpSpPr/>
            <p:nvPr/>
          </p:nvGrpSpPr>
          <p:grpSpPr>
            <a:xfrm>
              <a:off x="2503703" y="5448882"/>
              <a:ext cx="321199" cy="340019"/>
              <a:chOff x="0" y="-47625"/>
              <a:chExt cx="812800" cy="860425"/>
            </a:xfrm>
          </p:grpSpPr>
          <p:sp>
            <p:nvSpPr>
              <p:cNvPr id="1641" name="Google Shape;1641;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42" name="Google Shape;1642;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43" name="Google Shape;1643;p24"/>
            <p:cNvGrpSpPr/>
            <p:nvPr/>
          </p:nvGrpSpPr>
          <p:grpSpPr>
            <a:xfrm>
              <a:off x="2503703" y="6375417"/>
              <a:ext cx="321199" cy="340019"/>
              <a:chOff x="0" y="-47625"/>
              <a:chExt cx="812800" cy="860425"/>
            </a:xfrm>
          </p:grpSpPr>
          <p:sp>
            <p:nvSpPr>
              <p:cNvPr id="1644" name="Google Shape;164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45" name="Google Shape;1645;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46" name="Google Shape;1646;p24"/>
            <p:cNvGrpSpPr/>
            <p:nvPr/>
          </p:nvGrpSpPr>
          <p:grpSpPr>
            <a:xfrm>
              <a:off x="3755555" y="5448882"/>
              <a:ext cx="321199" cy="340019"/>
              <a:chOff x="0" y="-47625"/>
              <a:chExt cx="812800" cy="860425"/>
            </a:xfrm>
          </p:grpSpPr>
          <p:sp>
            <p:nvSpPr>
              <p:cNvPr id="1647" name="Google Shape;164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48" name="Google Shape;164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49" name="Google Shape;1649;p24"/>
            <p:cNvGrpSpPr/>
            <p:nvPr/>
          </p:nvGrpSpPr>
          <p:grpSpPr>
            <a:xfrm>
              <a:off x="3755555" y="6375417"/>
              <a:ext cx="321199" cy="340019"/>
              <a:chOff x="0" y="-47625"/>
              <a:chExt cx="812800" cy="860425"/>
            </a:xfrm>
          </p:grpSpPr>
          <p:sp>
            <p:nvSpPr>
              <p:cNvPr id="1650" name="Google Shape;165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51" name="Google Shape;165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52" name="Google Shape;1652;p24"/>
            <p:cNvGrpSpPr/>
            <p:nvPr/>
          </p:nvGrpSpPr>
          <p:grpSpPr>
            <a:xfrm>
              <a:off x="5007406" y="5448882"/>
              <a:ext cx="321199" cy="340019"/>
              <a:chOff x="0" y="-47625"/>
              <a:chExt cx="812800" cy="860425"/>
            </a:xfrm>
          </p:grpSpPr>
          <p:sp>
            <p:nvSpPr>
              <p:cNvPr id="1653" name="Google Shape;165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54" name="Google Shape;1654;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55" name="Google Shape;1655;p24"/>
            <p:cNvGrpSpPr/>
            <p:nvPr/>
          </p:nvGrpSpPr>
          <p:grpSpPr>
            <a:xfrm>
              <a:off x="5007406" y="6375417"/>
              <a:ext cx="321199" cy="340019"/>
              <a:chOff x="0" y="-47625"/>
              <a:chExt cx="812800" cy="860425"/>
            </a:xfrm>
          </p:grpSpPr>
          <p:sp>
            <p:nvSpPr>
              <p:cNvPr id="1656" name="Google Shape;165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57" name="Google Shape;165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58" name="Google Shape;1658;p24"/>
            <p:cNvGrpSpPr/>
            <p:nvPr/>
          </p:nvGrpSpPr>
          <p:grpSpPr>
            <a:xfrm>
              <a:off x="0" y="7298864"/>
              <a:ext cx="321199" cy="340019"/>
              <a:chOff x="0" y="-47625"/>
              <a:chExt cx="812800" cy="860425"/>
            </a:xfrm>
          </p:grpSpPr>
          <p:sp>
            <p:nvSpPr>
              <p:cNvPr id="1659" name="Google Shape;165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60" name="Google Shape;1660;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61" name="Google Shape;1661;p24"/>
            <p:cNvGrpSpPr/>
            <p:nvPr/>
          </p:nvGrpSpPr>
          <p:grpSpPr>
            <a:xfrm>
              <a:off x="1251852" y="7298864"/>
              <a:ext cx="321199" cy="340019"/>
              <a:chOff x="0" y="-47625"/>
              <a:chExt cx="812800" cy="860425"/>
            </a:xfrm>
          </p:grpSpPr>
          <p:sp>
            <p:nvSpPr>
              <p:cNvPr id="1662" name="Google Shape;166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63" name="Google Shape;166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64" name="Google Shape;1664;p24"/>
            <p:cNvGrpSpPr/>
            <p:nvPr/>
          </p:nvGrpSpPr>
          <p:grpSpPr>
            <a:xfrm>
              <a:off x="2503703" y="7298864"/>
              <a:ext cx="321199" cy="340019"/>
              <a:chOff x="0" y="-47625"/>
              <a:chExt cx="812800" cy="860425"/>
            </a:xfrm>
          </p:grpSpPr>
          <p:sp>
            <p:nvSpPr>
              <p:cNvPr id="1665" name="Google Shape;1665;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66" name="Google Shape;1666;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67" name="Google Shape;1667;p24"/>
            <p:cNvGrpSpPr/>
            <p:nvPr/>
          </p:nvGrpSpPr>
          <p:grpSpPr>
            <a:xfrm>
              <a:off x="3755555" y="7298864"/>
              <a:ext cx="321199" cy="340019"/>
              <a:chOff x="0" y="-47625"/>
              <a:chExt cx="812800" cy="860425"/>
            </a:xfrm>
          </p:grpSpPr>
          <p:sp>
            <p:nvSpPr>
              <p:cNvPr id="1668" name="Google Shape;1668;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69" name="Google Shape;1669;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70" name="Google Shape;1670;p24"/>
            <p:cNvGrpSpPr/>
            <p:nvPr/>
          </p:nvGrpSpPr>
          <p:grpSpPr>
            <a:xfrm>
              <a:off x="5007406" y="7298864"/>
              <a:ext cx="321199" cy="340019"/>
              <a:chOff x="0" y="-47625"/>
              <a:chExt cx="812800" cy="860425"/>
            </a:xfrm>
          </p:grpSpPr>
          <p:sp>
            <p:nvSpPr>
              <p:cNvPr id="1671" name="Google Shape;1671;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72" name="Google Shape;1672;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73" name="Google Shape;1673;p24"/>
            <p:cNvGrpSpPr/>
            <p:nvPr/>
          </p:nvGrpSpPr>
          <p:grpSpPr>
            <a:xfrm>
              <a:off x="0" y="8222310"/>
              <a:ext cx="321199" cy="340019"/>
              <a:chOff x="0" y="-47625"/>
              <a:chExt cx="812800" cy="860425"/>
            </a:xfrm>
          </p:grpSpPr>
          <p:sp>
            <p:nvSpPr>
              <p:cNvPr id="1674" name="Google Shape;167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75" name="Google Shape;1675;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76" name="Google Shape;1676;p24"/>
            <p:cNvGrpSpPr/>
            <p:nvPr/>
          </p:nvGrpSpPr>
          <p:grpSpPr>
            <a:xfrm>
              <a:off x="1251852" y="8222310"/>
              <a:ext cx="321199" cy="340019"/>
              <a:chOff x="0" y="-47625"/>
              <a:chExt cx="812800" cy="860425"/>
            </a:xfrm>
          </p:grpSpPr>
          <p:sp>
            <p:nvSpPr>
              <p:cNvPr id="1677" name="Google Shape;167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78" name="Google Shape;167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79" name="Google Shape;1679;p24"/>
            <p:cNvGrpSpPr/>
            <p:nvPr/>
          </p:nvGrpSpPr>
          <p:grpSpPr>
            <a:xfrm>
              <a:off x="2503703" y="8222310"/>
              <a:ext cx="321199" cy="340019"/>
              <a:chOff x="0" y="-47625"/>
              <a:chExt cx="812800" cy="860425"/>
            </a:xfrm>
          </p:grpSpPr>
          <p:sp>
            <p:nvSpPr>
              <p:cNvPr id="1680" name="Google Shape;168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81" name="Google Shape;168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82" name="Google Shape;1682;p24"/>
            <p:cNvGrpSpPr/>
            <p:nvPr/>
          </p:nvGrpSpPr>
          <p:grpSpPr>
            <a:xfrm>
              <a:off x="3755555" y="8222310"/>
              <a:ext cx="321199" cy="340019"/>
              <a:chOff x="0" y="-47625"/>
              <a:chExt cx="812800" cy="860425"/>
            </a:xfrm>
          </p:grpSpPr>
          <p:sp>
            <p:nvSpPr>
              <p:cNvPr id="1683" name="Google Shape;168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84" name="Google Shape;1684;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85" name="Google Shape;1685;p24"/>
            <p:cNvGrpSpPr/>
            <p:nvPr/>
          </p:nvGrpSpPr>
          <p:grpSpPr>
            <a:xfrm>
              <a:off x="5007406" y="8222310"/>
              <a:ext cx="321199" cy="340019"/>
              <a:chOff x="0" y="-47625"/>
              <a:chExt cx="812800" cy="860425"/>
            </a:xfrm>
          </p:grpSpPr>
          <p:sp>
            <p:nvSpPr>
              <p:cNvPr id="1686" name="Google Shape;168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87" name="Google Shape;168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88" name="Google Shape;1688;p24"/>
            <p:cNvGrpSpPr/>
            <p:nvPr/>
          </p:nvGrpSpPr>
          <p:grpSpPr>
            <a:xfrm>
              <a:off x="0" y="9145756"/>
              <a:ext cx="321199" cy="340019"/>
              <a:chOff x="0" y="-47625"/>
              <a:chExt cx="812800" cy="860425"/>
            </a:xfrm>
          </p:grpSpPr>
          <p:sp>
            <p:nvSpPr>
              <p:cNvPr id="1689" name="Google Shape;168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90" name="Google Shape;1690;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91" name="Google Shape;1691;p24"/>
            <p:cNvGrpSpPr/>
            <p:nvPr/>
          </p:nvGrpSpPr>
          <p:grpSpPr>
            <a:xfrm>
              <a:off x="1251852" y="9145756"/>
              <a:ext cx="321199" cy="340019"/>
              <a:chOff x="0" y="-47625"/>
              <a:chExt cx="812800" cy="860425"/>
            </a:xfrm>
          </p:grpSpPr>
          <p:sp>
            <p:nvSpPr>
              <p:cNvPr id="1692" name="Google Shape;169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93" name="Google Shape;169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94" name="Google Shape;1694;p24"/>
            <p:cNvGrpSpPr/>
            <p:nvPr/>
          </p:nvGrpSpPr>
          <p:grpSpPr>
            <a:xfrm>
              <a:off x="2503703" y="9145756"/>
              <a:ext cx="321199" cy="340019"/>
              <a:chOff x="0" y="-47625"/>
              <a:chExt cx="812800" cy="860425"/>
            </a:xfrm>
          </p:grpSpPr>
          <p:sp>
            <p:nvSpPr>
              <p:cNvPr id="1695" name="Google Shape;1695;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96" name="Google Shape;1696;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97" name="Google Shape;1697;p24"/>
            <p:cNvGrpSpPr/>
            <p:nvPr/>
          </p:nvGrpSpPr>
          <p:grpSpPr>
            <a:xfrm>
              <a:off x="3755555" y="9145756"/>
              <a:ext cx="321199" cy="340019"/>
              <a:chOff x="0" y="-47625"/>
              <a:chExt cx="812800" cy="860425"/>
            </a:xfrm>
          </p:grpSpPr>
          <p:sp>
            <p:nvSpPr>
              <p:cNvPr id="1698" name="Google Shape;1698;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699" name="Google Shape;1699;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00" name="Google Shape;1700;p24"/>
            <p:cNvGrpSpPr/>
            <p:nvPr/>
          </p:nvGrpSpPr>
          <p:grpSpPr>
            <a:xfrm>
              <a:off x="5007406" y="9145756"/>
              <a:ext cx="321199" cy="340019"/>
              <a:chOff x="0" y="-47625"/>
              <a:chExt cx="812800" cy="860425"/>
            </a:xfrm>
          </p:grpSpPr>
          <p:sp>
            <p:nvSpPr>
              <p:cNvPr id="1701" name="Google Shape;1701;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02" name="Google Shape;1702;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03" name="Google Shape;1703;p24"/>
            <p:cNvGrpSpPr/>
            <p:nvPr/>
          </p:nvGrpSpPr>
          <p:grpSpPr>
            <a:xfrm>
              <a:off x="0" y="10069203"/>
              <a:ext cx="321199" cy="340019"/>
              <a:chOff x="0" y="-47625"/>
              <a:chExt cx="812800" cy="860425"/>
            </a:xfrm>
          </p:grpSpPr>
          <p:sp>
            <p:nvSpPr>
              <p:cNvPr id="1704" name="Google Shape;170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05" name="Google Shape;1705;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06" name="Google Shape;1706;p24"/>
            <p:cNvGrpSpPr/>
            <p:nvPr/>
          </p:nvGrpSpPr>
          <p:grpSpPr>
            <a:xfrm>
              <a:off x="1251852" y="10069203"/>
              <a:ext cx="321199" cy="340019"/>
              <a:chOff x="0" y="-47625"/>
              <a:chExt cx="812800" cy="860425"/>
            </a:xfrm>
          </p:grpSpPr>
          <p:sp>
            <p:nvSpPr>
              <p:cNvPr id="1707" name="Google Shape;170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08" name="Google Shape;170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09" name="Google Shape;1709;p24"/>
            <p:cNvGrpSpPr/>
            <p:nvPr/>
          </p:nvGrpSpPr>
          <p:grpSpPr>
            <a:xfrm>
              <a:off x="2503703" y="10069203"/>
              <a:ext cx="321199" cy="340019"/>
              <a:chOff x="0" y="-47625"/>
              <a:chExt cx="812800" cy="860425"/>
            </a:xfrm>
          </p:grpSpPr>
          <p:sp>
            <p:nvSpPr>
              <p:cNvPr id="1710" name="Google Shape;171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11" name="Google Shape;171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12" name="Google Shape;1712;p24"/>
            <p:cNvGrpSpPr/>
            <p:nvPr/>
          </p:nvGrpSpPr>
          <p:grpSpPr>
            <a:xfrm>
              <a:off x="3755555" y="10069203"/>
              <a:ext cx="321199" cy="340019"/>
              <a:chOff x="0" y="-47625"/>
              <a:chExt cx="812800" cy="860425"/>
            </a:xfrm>
          </p:grpSpPr>
          <p:sp>
            <p:nvSpPr>
              <p:cNvPr id="1713" name="Google Shape;171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14" name="Google Shape;1714;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15" name="Google Shape;1715;p24"/>
            <p:cNvGrpSpPr/>
            <p:nvPr/>
          </p:nvGrpSpPr>
          <p:grpSpPr>
            <a:xfrm>
              <a:off x="5007406" y="10069203"/>
              <a:ext cx="321199" cy="340019"/>
              <a:chOff x="0" y="-47625"/>
              <a:chExt cx="812800" cy="860425"/>
            </a:xfrm>
          </p:grpSpPr>
          <p:sp>
            <p:nvSpPr>
              <p:cNvPr id="1716" name="Google Shape;171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17" name="Google Shape;171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18" name="Google Shape;1718;p24"/>
            <p:cNvGrpSpPr/>
            <p:nvPr/>
          </p:nvGrpSpPr>
          <p:grpSpPr>
            <a:xfrm>
              <a:off x="0" y="10911101"/>
              <a:ext cx="321199" cy="340019"/>
              <a:chOff x="0" y="-47625"/>
              <a:chExt cx="812800" cy="860425"/>
            </a:xfrm>
          </p:grpSpPr>
          <p:sp>
            <p:nvSpPr>
              <p:cNvPr id="1719" name="Google Shape;171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20" name="Google Shape;1720;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21" name="Google Shape;1721;p24"/>
            <p:cNvGrpSpPr/>
            <p:nvPr/>
          </p:nvGrpSpPr>
          <p:grpSpPr>
            <a:xfrm>
              <a:off x="0" y="11837636"/>
              <a:ext cx="321199" cy="340019"/>
              <a:chOff x="0" y="-47625"/>
              <a:chExt cx="812800" cy="860425"/>
            </a:xfrm>
          </p:grpSpPr>
          <p:sp>
            <p:nvSpPr>
              <p:cNvPr id="1722" name="Google Shape;172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23" name="Google Shape;172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24" name="Google Shape;1724;p24"/>
            <p:cNvGrpSpPr/>
            <p:nvPr/>
          </p:nvGrpSpPr>
          <p:grpSpPr>
            <a:xfrm>
              <a:off x="1251852" y="10911101"/>
              <a:ext cx="321199" cy="340019"/>
              <a:chOff x="0" y="-47625"/>
              <a:chExt cx="812800" cy="860425"/>
            </a:xfrm>
          </p:grpSpPr>
          <p:sp>
            <p:nvSpPr>
              <p:cNvPr id="1725" name="Google Shape;1725;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26" name="Google Shape;1726;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27" name="Google Shape;1727;p24"/>
            <p:cNvGrpSpPr/>
            <p:nvPr/>
          </p:nvGrpSpPr>
          <p:grpSpPr>
            <a:xfrm>
              <a:off x="1251852" y="11837636"/>
              <a:ext cx="321199" cy="340019"/>
              <a:chOff x="0" y="-47625"/>
              <a:chExt cx="812800" cy="860425"/>
            </a:xfrm>
          </p:grpSpPr>
          <p:sp>
            <p:nvSpPr>
              <p:cNvPr id="1728" name="Google Shape;1728;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29" name="Google Shape;1729;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30" name="Google Shape;1730;p24"/>
            <p:cNvGrpSpPr/>
            <p:nvPr/>
          </p:nvGrpSpPr>
          <p:grpSpPr>
            <a:xfrm>
              <a:off x="2503703" y="10911101"/>
              <a:ext cx="321199" cy="340019"/>
              <a:chOff x="0" y="-47625"/>
              <a:chExt cx="812800" cy="860425"/>
            </a:xfrm>
          </p:grpSpPr>
          <p:sp>
            <p:nvSpPr>
              <p:cNvPr id="1731" name="Google Shape;1731;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32" name="Google Shape;1732;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33" name="Google Shape;1733;p24"/>
            <p:cNvGrpSpPr/>
            <p:nvPr/>
          </p:nvGrpSpPr>
          <p:grpSpPr>
            <a:xfrm>
              <a:off x="2503703" y="11837636"/>
              <a:ext cx="321199" cy="340019"/>
              <a:chOff x="0" y="-47625"/>
              <a:chExt cx="812800" cy="860425"/>
            </a:xfrm>
          </p:grpSpPr>
          <p:sp>
            <p:nvSpPr>
              <p:cNvPr id="1734" name="Google Shape;173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35" name="Google Shape;1735;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36" name="Google Shape;1736;p24"/>
            <p:cNvGrpSpPr/>
            <p:nvPr/>
          </p:nvGrpSpPr>
          <p:grpSpPr>
            <a:xfrm>
              <a:off x="3755555" y="10911101"/>
              <a:ext cx="321199" cy="340019"/>
              <a:chOff x="0" y="-47625"/>
              <a:chExt cx="812800" cy="860425"/>
            </a:xfrm>
          </p:grpSpPr>
          <p:sp>
            <p:nvSpPr>
              <p:cNvPr id="1737" name="Google Shape;173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38" name="Google Shape;173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39" name="Google Shape;1739;p24"/>
            <p:cNvGrpSpPr/>
            <p:nvPr/>
          </p:nvGrpSpPr>
          <p:grpSpPr>
            <a:xfrm>
              <a:off x="3755555" y="11837636"/>
              <a:ext cx="321199" cy="340019"/>
              <a:chOff x="0" y="-47625"/>
              <a:chExt cx="812800" cy="860425"/>
            </a:xfrm>
          </p:grpSpPr>
          <p:sp>
            <p:nvSpPr>
              <p:cNvPr id="1740" name="Google Shape;174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41" name="Google Shape;174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42" name="Google Shape;1742;p24"/>
            <p:cNvGrpSpPr/>
            <p:nvPr/>
          </p:nvGrpSpPr>
          <p:grpSpPr>
            <a:xfrm>
              <a:off x="5007406" y="10911101"/>
              <a:ext cx="321199" cy="340019"/>
              <a:chOff x="0" y="-47625"/>
              <a:chExt cx="812800" cy="860425"/>
            </a:xfrm>
          </p:grpSpPr>
          <p:sp>
            <p:nvSpPr>
              <p:cNvPr id="1743" name="Google Shape;174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44" name="Google Shape;1744;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45" name="Google Shape;1745;p24"/>
            <p:cNvGrpSpPr/>
            <p:nvPr/>
          </p:nvGrpSpPr>
          <p:grpSpPr>
            <a:xfrm>
              <a:off x="5007406" y="11837636"/>
              <a:ext cx="321199" cy="340019"/>
              <a:chOff x="0" y="-47625"/>
              <a:chExt cx="812800" cy="860425"/>
            </a:xfrm>
          </p:grpSpPr>
          <p:sp>
            <p:nvSpPr>
              <p:cNvPr id="1746" name="Google Shape;174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47" name="Google Shape;174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48" name="Google Shape;1748;p24"/>
            <p:cNvGrpSpPr/>
            <p:nvPr/>
          </p:nvGrpSpPr>
          <p:grpSpPr>
            <a:xfrm>
              <a:off x="0" y="12761082"/>
              <a:ext cx="321199" cy="340019"/>
              <a:chOff x="0" y="-47625"/>
              <a:chExt cx="812800" cy="860425"/>
            </a:xfrm>
          </p:grpSpPr>
          <p:sp>
            <p:nvSpPr>
              <p:cNvPr id="1749" name="Google Shape;174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50" name="Google Shape;1750;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51" name="Google Shape;1751;p24"/>
            <p:cNvGrpSpPr/>
            <p:nvPr/>
          </p:nvGrpSpPr>
          <p:grpSpPr>
            <a:xfrm>
              <a:off x="1251852" y="12761082"/>
              <a:ext cx="321199" cy="340019"/>
              <a:chOff x="0" y="-47625"/>
              <a:chExt cx="812800" cy="860425"/>
            </a:xfrm>
          </p:grpSpPr>
          <p:sp>
            <p:nvSpPr>
              <p:cNvPr id="1752" name="Google Shape;175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53" name="Google Shape;175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54" name="Google Shape;1754;p24"/>
            <p:cNvGrpSpPr/>
            <p:nvPr/>
          </p:nvGrpSpPr>
          <p:grpSpPr>
            <a:xfrm>
              <a:off x="2503703" y="12761082"/>
              <a:ext cx="321199" cy="340019"/>
              <a:chOff x="0" y="-47625"/>
              <a:chExt cx="812800" cy="860425"/>
            </a:xfrm>
          </p:grpSpPr>
          <p:sp>
            <p:nvSpPr>
              <p:cNvPr id="1755" name="Google Shape;1755;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56" name="Google Shape;1756;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57" name="Google Shape;1757;p24"/>
            <p:cNvGrpSpPr/>
            <p:nvPr/>
          </p:nvGrpSpPr>
          <p:grpSpPr>
            <a:xfrm>
              <a:off x="3755555" y="12761082"/>
              <a:ext cx="321199" cy="340019"/>
              <a:chOff x="0" y="-47625"/>
              <a:chExt cx="812800" cy="860425"/>
            </a:xfrm>
          </p:grpSpPr>
          <p:sp>
            <p:nvSpPr>
              <p:cNvPr id="1758" name="Google Shape;1758;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59" name="Google Shape;1759;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60" name="Google Shape;1760;p24"/>
            <p:cNvGrpSpPr/>
            <p:nvPr/>
          </p:nvGrpSpPr>
          <p:grpSpPr>
            <a:xfrm>
              <a:off x="5007406" y="12761082"/>
              <a:ext cx="321199" cy="340019"/>
              <a:chOff x="0" y="-47625"/>
              <a:chExt cx="812800" cy="860425"/>
            </a:xfrm>
          </p:grpSpPr>
          <p:sp>
            <p:nvSpPr>
              <p:cNvPr id="1761" name="Google Shape;1761;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62" name="Google Shape;1762;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63" name="Google Shape;1763;p24"/>
            <p:cNvGrpSpPr/>
            <p:nvPr/>
          </p:nvGrpSpPr>
          <p:grpSpPr>
            <a:xfrm>
              <a:off x="0" y="13684529"/>
              <a:ext cx="321199" cy="340019"/>
              <a:chOff x="0" y="-47625"/>
              <a:chExt cx="812800" cy="860425"/>
            </a:xfrm>
          </p:grpSpPr>
          <p:sp>
            <p:nvSpPr>
              <p:cNvPr id="1764" name="Google Shape;176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65" name="Google Shape;1765;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66" name="Google Shape;1766;p24"/>
            <p:cNvGrpSpPr/>
            <p:nvPr/>
          </p:nvGrpSpPr>
          <p:grpSpPr>
            <a:xfrm>
              <a:off x="1251852" y="13684529"/>
              <a:ext cx="321199" cy="340019"/>
              <a:chOff x="0" y="-47625"/>
              <a:chExt cx="812800" cy="860425"/>
            </a:xfrm>
          </p:grpSpPr>
          <p:sp>
            <p:nvSpPr>
              <p:cNvPr id="1767" name="Google Shape;176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68" name="Google Shape;176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69" name="Google Shape;1769;p24"/>
            <p:cNvGrpSpPr/>
            <p:nvPr/>
          </p:nvGrpSpPr>
          <p:grpSpPr>
            <a:xfrm>
              <a:off x="2503703" y="13684529"/>
              <a:ext cx="321199" cy="340019"/>
              <a:chOff x="0" y="-47625"/>
              <a:chExt cx="812800" cy="860425"/>
            </a:xfrm>
          </p:grpSpPr>
          <p:sp>
            <p:nvSpPr>
              <p:cNvPr id="1770" name="Google Shape;177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71" name="Google Shape;177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72" name="Google Shape;1772;p24"/>
            <p:cNvGrpSpPr/>
            <p:nvPr/>
          </p:nvGrpSpPr>
          <p:grpSpPr>
            <a:xfrm>
              <a:off x="3755555" y="13684529"/>
              <a:ext cx="321199" cy="340019"/>
              <a:chOff x="0" y="-47625"/>
              <a:chExt cx="812800" cy="860425"/>
            </a:xfrm>
          </p:grpSpPr>
          <p:sp>
            <p:nvSpPr>
              <p:cNvPr id="1773" name="Google Shape;177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74" name="Google Shape;1774;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75" name="Google Shape;1775;p24"/>
            <p:cNvGrpSpPr/>
            <p:nvPr/>
          </p:nvGrpSpPr>
          <p:grpSpPr>
            <a:xfrm>
              <a:off x="5007406" y="13684529"/>
              <a:ext cx="321199" cy="340019"/>
              <a:chOff x="0" y="-47625"/>
              <a:chExt cx="812800" cy="860425"/>
            </a:xfrm>
          </p:grpSpPr>
          <p:sp>
            <p:nvSpPr>
              <p:cNvPr id="1776" name="Google Shape;177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77" name="Google Shape;177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78" name="Google Shape;1778;p24"/>
            <p:cNvGrpSpPr/>
            <p:nvPr/>
          </p:nvGrpSpPr>
          <p:grpSpPr>
            <a:xfrm>
              <a:off x="0" y="14607975"/>
              <a:ext cx="321199" cy="340019"/>
              <a:chOff x="0" y="-47625"/>
              <a:chExt cx="812800" cy="860425"/>
            </a:xfrm>
          </p:grpSpPr>
          <p:sp>
            <p:nvSpPr>
              <p:cNvPr id="1779" name="Google Shape;177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80" name="Google Shape;1780;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81" name="Google Shape;1781;p24"/>
            <p:cNvGrpSpPr/>
            <p:nvPr/>
          </p:nvGrpSpPr>
          <p:grpSpPr>
            <a:xfrm>
              <a:off x="1251852" y="14607975"/>
              <a:ext cx="321199" cy="340019"/>
              <a:chOff x="0" y="-47625"/>
              <a:chExt cx="812800" cy="860425"/>
            </a:xfrm>
          </p:grpSpPr>
          <p:sp>
            <p:nvSpPr>
              <p:cNvPr id="1782" name="Google Shape;1782;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83" name="Google Shape;1783;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84" name="Google Shape;1784;p24"/>
            <p:cNvGrpSpPr/>
            <p:nvPr/>
          </p:nvGrpSpPr>
          <p:grpSpPr>
            <a:xfrm>
              <a:off x="2503703" y="14607975"/>
              <a:ext cx="321199" cy="340019"/>
              <a:chOff x="0" y="-47625"/>
              <a:chExt cx="812800" cy="860425"/>
            </a:xfrm>
          </p:grpSpPr>
          <p:sp>
            <p:nvSpPr>
              <p:cNvPr id="1785" name="Google Shape;1785;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86" name="Google Shape;1786;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87" name="Google Shape;1787;p24"/>
            <p:cNvGrpSpPr/>
            <p:nvPr/>
          </p:nvGrpSpPr>
          <p:grpSpPr>
            <a:xfrm>
              <a:off x="3755555" y="14607975"/>
              <a:ext cx="321199" cy="340019"/>
              <a:chOff x="0" y="-47625"/>
              <a:chExt cx="812800" cy="860425"/>
            </a:xfrm>
          </p:grpSpPr>
          <p:sp>
            <p:nvSpPr>
              <p:cNvPr id="1788" name="Google Shape;1788;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89" name="Google Shape;1789;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90" name="Google Shape;1790;p24"/>
            <p:cNvGrpSpPr/>
            <p:nvPr/>
          </p:nvGrpSpPr>
          <p:grpSpPr>
            <a:xfrm>
              <a:off x="5007406" y="14607975"/>
              <a:ext cx="321199" cy="340019"/>
              <a:chOff x="0" y="-47625"/>
              <a:chExt cx="812800" cy="860425"/>
            </a:xfrm>
          </p:grpSpPr>
          <p:sp>
            <p:nvSpPr>
              <p:cNvPr id="1791" name="Google Shape;1791;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92" name="Google Shape;1792;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93" name="Google Shape;1793;p24"/>
            <p:cNvGrpSpPr/>
            <p:nvPr/>
          </p:nvGrpSpPr>
          <p:grpSpPr>
            <a:xfrm>
              <a:off x="0" y="15531421"/>
              <a:ext cx="321199" cy="340019"/>
              <a:chOff x="0" y="-47625"/>
              <a:chExt cx="812800" cy="860425"/>
            </a:xfrm>
          </p:grpSpPr>
          <p:sp>
            <p:nvSpPr>
              <p:cNvPr id="1794" name="Google Shape;1794;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95" name="Google Shape;1795;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96" name="Google Shape;1796;p24"/>
            <p:cNvGrpSpPr/>
            <p:nvPr/>
          </p:nvGrpSpPr>
          <p:grpSpPr>
            <a:xfrm>
              <a:off x="1251852" y="15531421"/>
              <a:ext cx="321199" cy="340019"/>
              <a:chOff x="0" y="-47625"/>
              <a:chExt cx="812800" cy="860425"/>
            </a:xfrm>
          </p:grpSpPr>
          <p:sp>
            <p:nvSpPr>
              <p:cNvPr id="1797" name="Google Shape;1797;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798" name="Google Shape;179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99" name="Google Shape;1799;p24"/>
            <p:cNvGrpSpPr/>
            <p:nvPr/>
          </p:nvGrpSpPr>
          <p:grpSpPr>
            <a:xfrm>
              <a:off x="2503703" y="15531421"/>
              <a:ext cx="321199" cy="340019"/>
              <a:chOff x="0" y="-47625"/>
              <a:chExt cx="812800" cy="860425"/>
            </a:xfrm>
          </p:grpSpPr>
          <p:sp>
            <p:nvSpPr>
              <p:cNvPr id="1800" name="Google Shape;180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801" name="Google Shape;180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02" name="Google Shape;1802;p24"/>
            <p:cNvGrpSpPr/>
            <p:nvPr/>
          </p:nvGrpSpPr>
          <p:grpSpPr>
            <a:xfrm>
              <a:off x="3755555" y="15531421"/>
              <a:ext cx="321199" cy="340019"/>
              <a:chOff x="0" y="-47625"/>
              <a:chExt cx="812800" cy="860425"/>
            </a:xfrm>
          </p:grpSpPr>
          <p:sp>
            <p:nvSpPr>
              <p:cNvPr id="1803" name="Google Shape;180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804" name="Google Shape;1804;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05" name="Google Shape;1805;p24"/>
            <p:cNvGrpSpPr/>
            <p:nvPr/>
          </p:nvGrpSpPr>
          <p:grpSpPr>
            <a:xfrm>
              <a:off x="5007406" y="15531421"/>
              <a:ext cx="321199" cy="340019"/>
              <a:chOff x="0" y="-47625"/>
              <a:chExt cx="812800" cy="860425"/>
            </a:xfrm>
          </p:grpSpPr>
          <p:sp>
            <p:nvSpPr>
              <p:cNvPr id="1806" name="Google Shape;180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807" name="Google Shape;1807;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 name="Google Shape;1058;p20">
            <a:extLst>
              <a:ext uri="{FF2B5EF4-FFF2-40B4-BE49-F238E27FC236}">
                <a16:creationId xmlns:a16="http://schemas.microsoft.com/office/drawing/2014/main" id="{D1C53742-B59B-E95A-FD32-D736FFEBCEEF}"/>
              </a:ext>
            </a:extLst>
          </p:cNvPr>
          <p:cNvSpPr txBox="1"/>
          <p:nvPr/>
        </p:nvSpPr>
        <p:spPr>
          <a:xfrm>
            <a:off x="919713" y="324590"/>
            <a:ext cx="1402592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latin typeface="Forum"/>
                <a:sym typeface="Forum"/>
              </a:rPr>
              <a:t>MODULES </a:t>
            </a:r>
            <a:endParaRPr dirty="0"/>
          </a:p>
        </p:txBody>
      </p:sp>
      <p:sp>
        <p:nvSpPr>
          <p:cNvPr id="3" name="TextBox 2">
            <a:extLst>
              <a:ext uri="{FF2B5EF4-FFF2-40B4-BE49-F238E27FC236}">
                <a16:creationId xmlns:a16="http://schemas.microsoft.com/office/drawing/2014/main" id="{1F683A99-075B-26E3-AD63-72C16ADF0442}"/>
              </a:ext>
            </a:extLst>
          </p:cNvPr>
          <p:cNvSpPr txBox="1"/>
          <p:nvPr/>
        </p:nvSpPr>
        <p:spPr>
          <a:xfrm>
            <a:off x="781878" y="2080070"/>
            <a:ext cx="14219583" cy="6340197"/>
          </a:xfrm>
          <a:prstGeom prst="rect">
            <a:avLst/>
          </a:prstGeom>
          <a:noFill/>
        </p:spPr>
        <p:txBody>
          <a:bodyPr wrap="square" rtlCol="0">
            <a:spAutoFit/>
          </a:bodyPr>
          <a:lstStyle/>
          <a:p>
            <a:r>
              <a:rPr lang="en-IN" sz="2800" b="1" dirty="0"/>
              <a:t>Doctor’s Aid</a:t>
            </a:r>
          </a:p>
          <a:p>
            <a:pPr marL="285750" indent="-285750">
              <a:buFont typeface="Arial" panose="020B0604020202020204" pitchFamily="34" charset="0"/>
              <a:buChar char="•"/>
            </a:pPr>
            <a:r>
              <a:rPr lang="en-IN" sz="2800" dirty="0"/>
              <a:t>MRI multiclass classification  </a:t>
            </a:r>
          </a:p>
          <a:p>
            <a:pPr marL="285750" lvl="8" indent="-285750">
              <a:buFont typeface="Wingdings" panose="05000000000000000000" pitchFamily="2" charset="2"/>
              <a:buChar char="q"/>
            </a:pPr>
            <a:r>
              <a:rPr lang="en-IN" sz="2800" dirty="0"/>
              <a:t>Data collection</a:t>
            </a:r>
          </a:p>
          <a:p>
            <a:pPr marL="285750" lvl="8" indent="-285750">
              <a:buFont typeface="Wingdings" panose="05000000000000000000" pitchFamily="2" charset="2"/>
              <a:buChar char="q"/>
            </a:pPr>
            <a:r>
              <a:rPr lang="en-IN" sz="2800" dirty="0"/>
              <a:t>Data </a:t>
            </a:r>
            <a:r>
              <a:rPr lang="en-IN" sz="2800" dirty="0" err="1"/>
              <a:t>preprocessing</a:t>
            </a:r>
            <a:endParaRPr lang="en-IN" sz="2800" dirty="0"/>
          </a:p>
          <a:p>
            <a:pPr marL="285750" lvl="8" indent="-285750">
              <a:buFont typeface="Wingdings" panose="05000000000000000000" pitchFamily="2" charset="2"/>
              <a:buChar char="q"/>
            </a:pPr>
            <a:r>
              <a:rPr lang="en-IN" sz="2800" dirty="0"/>
              <a:t>Data training </a:t>
            </a:r>
          </a:p>
          <a:p>
            <a:pPr marL="285750" lvl="8" indent="-285750">
              <a:buFont typeface="Wingdings" panose="05000000000000000000" pitchFamily="2" charset="2"/>
              <a:buChar char="q"/>
            </a:pPr>
            <a:r>
              <a:rPr lang="en-IN" sz="2800" dirty="0"/>
              <a:t>Data </a:t>
            </a:r>
            <a:r>
              <a:rPr lang="en-IN" sz="2800" dirty="0" err="1"/>
              <a:t>tesing</a:t>
            </a:r>
            <a:r>
              <a:rPr lang="en-IN" sz="2800" dirty="0"/>
              <a:t> and validation</a:t>
            </a:r>
          </a:p>
          <a:p>
            <a:pPr marL="285750" lvl="8" indent="-285750">
              <a:buFont typeface="Wingdings" panose="05000000000000000000" pitchFamily="2" charset="2"/>
              <a:buChar char="q"/>
            </a:pPr>
            <a:r>
              <a:rPr lang="en-IN" sz="2800" dirty="0"/>
              <a:t>Visualizing the model</a:t>
            </a:r>
          </a:p>
          <a:p>
            <a:pPr marL="285750" lvl="8" indent="-285750">
              <a:buFont typeface="Wingdings" panose="05000000000000000000" pitchFamily="2" charset="2"/>
              <a:buChar char="q"/>
            </a:pPr>
            <a:r>
              <a:rPr lang="en-IN" sz="2800" dirty="0"/>
              <a:t>Deploying onto </a:t>
            </a:r>
            <a:r>
              <a:rPr lang="en-IN" sz="2800" dirty="0" err="1"/>
              <a:t>streamlit</a:t>
            </a:r>
            <a:r>
              <a:rPr lang="en-IN" sz="2800" dirty="0"/>
              <a:t>    </a:t>
            </a:r>
          </a:p>
          <a:p>
            <a:pPr marL="285750" lvl="8" indent="-285750">
              <a:buFont typeface="Wingdings" panose="05000000000000000000" pitchFamily="2" charset="2"/>
              <a:buChar char="q"/>
            </a:pPr>
            <a:endParaRPr lang="en-IN" sz="2800" dirty="0"/>
          </a:p>
          <a:p>
            <a:pPr lvl="8"/>
            <a:r>
              <a:rPr lang="en-IN" sz="2800" dirty="0"/>
              <a:t>Patient’s Aid</a:t>
            </a:r>
          </a:p>
          <a:p>
            <a:pPr marL="457200" lvl="8" indent="-457200">
              <a:buFont typeface="Arial" panose="020B0604020202020204" pitchFamily="34" charset="0"/>
              <a:buChar char="•"/>
            </a:pPr>
            <a:r>
              <a:rPr lang="en-IN" sz="2800" dirty="0"/>
              <a:t>Face detection – </a:t>
            </a:r>
            <a:r>
              <a:rPr lang="en-IN" sz="2800" dirty="0" err="1"/>
              <a:t>Haar</a:t>
            </a:r>
            <a:r>
              <a:rPr lang="en-IN" sz="2800" dirty="0"/>
              <a:t> cascades and LBPH</a:t>
            </a:r>
          </a:p>
          <a:p>
            <a:pPr marL="457200" lvl="8" indent="-457200">
              <a:buFont typeface="Arial" panose="020B0604020202020204" pitchFamily="34" charset="0"/>
              <a:buChar char="•"/>
            </a:pPr>
            <a:r>
              <a:rPr lang="en-IN" sz="2800" dirty="0"/>
              <a:t>Object detection – </a:t>
            </a:r>
            <a:r>
              <a:rPr lang="en-IN" sz="2800" dirty="0" err="1"/>
              <a:t>Mobilenet</a:t>
            </a:r>
            <a:r>
              <a:rPr lang="en-IN" sz="2800" dirty="0"/>
              <a:t> SSD</a:t>
            </a:r>
          </a:p>
          <a:p>
            <a:pPr marL="457200" lvl="8" indent="-457200">
              <a:buFont typeface="Arial" panose="020B0604020202020204" pitchFamily="34" charset="0"/>
              <a:buChar char="•"/>
            </a:pPr>
            <a:r>
              <a:rPr lang="en-IN" sz="2800" dirty="0"/>
              <a:t>OCR – </a:t>
            </a:r>
            <a:r>
              <a:rPr lang="en-IN" sz="2800" dirty="0" err="1"/>
              <a:t>Pytesseract</a:t>
            </a:r>
            <a:endParaRPr lang="en-IN" sz="2800" dirty="0"/>
          </a:p>
          <a:p>
            <a:pPr marL="457200" lvl="8" indent="-457200">
              <a:buFont typeface="Arial" panose="020B0604020202020204" pitchFamily="34" charset="0"/>
              <a:buChar char="•"/>
            </a:pPr>
            <a:r>
              <a:rPr lang="en-IN" sz="2800" dirty="0"/>
              <a:t>Sign to speech – </a:t>
            </a:r>
            <a:r>
              <a:rPr lang="en-IN" sz="2800" dirty="0" err="1"/>
              <a:t>Cnn</a:t>
            </a:r>
            <a:r>
              <a:rPr lang="en-IN" sz="2800" dirty="0"/>
              <a:t> with sequential model </a:t>
            </a:r>
          </a:p>
          <a:p>
            <a:pPr lvl="2"/>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pic>
        <p:nvPicPr>
          <p:cNvPr id="1824" name="Google Shape;1824;p25"/>
          <p:cNvPicPr preferRelativeResize="0"/>
          <p:nvPr/>
        </p:nvPicPr>
        <p:blipFill rotWithShape="1">
          <a:blip r:embed="rId3">
            <a:alphaModFix/>
          </a:blip>
          <a:srcRect l="-14443" t="35000" r="-14443" b="16666"/>
          <a:stretch/>
        </p:blipFill>
        <p:spPr>
          <a:xfrm>
            <a:off x="-2667000" y="0"/>
            <a:ext cx="23622000" cy="10287000"/>
          </a:xfrm>
          <a:prstGeom prst="rect">
            <a:avLst/>
          </a:prstGeom>
          <a:noFill/>
          <a:ln>
            <a:noFill/>
          </a:ln>
        </p:spPr>
      </p:pic>
      <p:sp>
        <p:nvSpPr>
          <p:cNvPr id="2" name="Google Shape;1058;p20">
            <a:extLst>
              <a:ext uri="{FF2B5EF4-FFF2-40B4-BE49-F238E27FC236}">
                <a16:creationId xmlns:a16="http://schemas.microsoft.com/office/drawing/2014/main" id="{69F56B34-32EA-1524-E14E-C8AE31FEAE58}"/>
              </a:ext>
            </a:extLst>
          </p:cNvPr>
          <p:cNvSpPr txBox="1"/>
          <p:nvPr/>
        </p:nvSpPr>
        <p:spPr>
          <a:xfrm>
            <a:off x="919713" y="324590"/>
            <a:ext cx="1402592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latin typeface="Forum"/>
                <a:sym typeface="Forum"/>
              </a:rPr>
              <a:t>SIMULATION AND ANALYSIS </a:t>
            </a:r>
            <a:endParaRPr dirty="0"/>
          </a:p>
        </p:txBody>
      </p:sp>
      <p:sp>
        <p:nvSpPr>
          <p:cNvPr id="3" name="TextBox 2">
            <a:extLst>
              <a:ext uri="{FF2B5EF4-FFF2-40B4-BE49-F238E27FC236}">
                <a16:creationId xmlns:a16="http://schemas.microsoft.com/office/drawing/2014/main" id="{C0D731B8-F97C-643A-98C9-C1969B388763}"/>
              </a:ext>
            </a:extLst>
          </p:cNvPr>
          <p:cNvSpPr txBox="1"/>
          <p:nvPr/>
        </p:nvSpPr>
        <p:spPr>
          <a:xfrm>
            <a:off x="632012" y="1963271"/>
            <a:ext cx="17292917" cy="10002738"/>
          </a:xfrm>
          <a:prstGeom prst="rect">
            <a:avLst/>
          </a:prstGeom>
          <a:noFill/>
        </p:spPr>
        <p:txBody>
          <a:bodyPr wrap="square" rtlCol="0">
            <a:spAutoFit/>
          </a:bodyPr>
          <a:lstStyle/>
          <a:p>
            <a:r>
              <a:rPr lang="en-IN" sz="2800" b="1" dirty="0"/>
              <a:t>Doctor’s Aid </a:t>
            </a:r>
          </a:p>
          <a:p>
            <a:r>
              <a:rPr lang="en-IN" sz="2800" dirty="0">
                <a:latin typeface="Times New Roman" panose="02020603050405020304" pitchFamily="18" charset="0"/>
              </a:rPr>
              <a:t>We used an ensemble method of </a:t>
            </a:r>
            <a:r>
              <a:rPr lang="en-IN" sz="2800" dirty="0" err="1">
                <a:latin typeface="Times New Roman" panose="02020603050405020304" pitchFamily="18" charset="0"/>
              </a:rPr>
              <a:t>Xception</a:t>
            </a:r>
            <a:r>
              <a:rPr lang="en-IN" sz="2800" dirty="0">
                <a:latin typeface="Times New Roman" panose="02020603050405020304" pitchFamily="18" charset="0"/>
              </a:rPr>
              <a:t> and Resnet50 with a shortlisted set of 3 optimizers namely  </a:t>
            </a:r>
            <a:r>
              <a:rPr lang="en-GB" sz="2800" dirty="0">
                <a:latin typeface="Times New Roman" panose="02020603050405020304" pitchFamily="18" charset="0"/>
              </a:rPr>
              <a:t>Stochastic Gradient Descent (SGD) optimizer, Adaptive Moment Estimation (Adam) optimizer, and Root Mean Square Propagation (</a:t>
            </a:r>
            <a:r>
              <a:rPr lang="en-GB" sz="2800" dirty="0" err="1">
                <a:latin typeface="Times New Roman" panose="02020603050405020304" pitchFamily="18" charset="0"/>
              </a:rPr>
              <a:t>Rmsprop</a:t>
            </a:r>
            <a:r>
              <a:rPr lang="en-GB" sz="2800" dirty="0">
                <a:latin typeface="Times New Roman" panose="02020603050405020304" pitchFamily="18" charset="0"/>
              </a:rPr>
              <a:t>) optimizer</a:t>
            </a:r>
          </a:p>
          <a:p>
            <a:endParaRPr lang="en-GB" sz="2800" dirty="0">
              <a:latin typeface="Times New Roman" panose="02020603050405020304" pitchFamily="18" charset="0"/>
            </a:endParaRPr>
          </a:p>
          <a:p>
            <a:endParaRPr lang="en-GB" sz="2800" dirty="0">
              <a:latin typeface="Times New Roman" panose="02020603050405020304" pitchFamily="18" charset="0"/>
            </a:endParaRPr>
          </a:p>
          <a:p>
            <a:r>
              <a:rPr lang="en-GB" sz="2800" dirty="0">
                <a:effectLst/>
                <a:latin typeface="Times New Roman" panose="02020603050405020304" pitchFamily="18" charset="0"/>
                <a:ea typeface="Times New Roman" panose="02020603050405020304" pitchFamily="18" charset="0"/>
              </a:rPr>
              <a:t>Resnet 50 with Adam and SGD optimizer respectively </a:t>
            </a:r>
            <a:endParaRPr lang="en-GB" sz="4000" dirty="0">
              <a:effectLst/>
              <a:latin typeface="Times New Roman" panose="02020603050405020304" pitchFamily="18" charset="0"/>
              <a:ea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GB" sz="2800" dirty="0">
              <a:latin typeface="Times New Roman" panose="02020603050405020304" pitchFamily="18" charset="0"/>
            </a:endParaRPr>
          </a:p>
          <a:p>
            <a:endParaRPr lang="en-IN" sz="2800" dirty="0">
              <a:latin typeface="Times New Roman" panose="02020603050405020304" pitchFamily="18" charset="0"/>
            </a:endParaRPr>
          </a:p>
        </p:txBody>
      </p:sp>
      <p:pic>
        <p:nvPicPr>
          <p:cNvPr id="4" name="Picture 3">
            <a:extLst>
              <a:ext uri="{FF2B5EF4-FFF2-40B4-BE49-F238E27FC236}">
                <a16:creationId xmlns:a16="http://schemas.microsoft.com/office/drawing/2014/main" id="{BE0C2183-90A4-78B9-6975-D2B620C754D1}"/>
              </a:ext>
            </a:extLst>
          </p:cNvPr>
          <p:cNvPicPr>
            <a:picLocks noChangeAspect="1"/>
          </p:cNvPicPr>
          <p:nvPr/>
        </p:nvPicPr>
        <p:blipFill>
          <a:blip r:embed="rId4"/>
          <a:stretch>
            <a:fillRect/>
          </a:stretch>
        </p:blipFill>
        <p:spPr>
          <a:xfrm>
            <a:off x="750704" y="5143499"/>
            <a:ext cx="4978744" cy="3840745"/>
          </a:xfrm>
          <a:prstGeom prst="rect">
            <a:avLst/>
          </a:prstGeom>
        </p:spPr>
      </p:pic>
      <p:pic>
        <p:nvPicPr>
          <p:cNvPr id="5" name="Picture 4">
            <a:extLst>
              <a:ext uri="{FF2B5EF4-FFF2-40B4-BE49-F238E27FC236}">
                <a16:creationId xmlns:a16="http://schemas.microsoft.com/office/drawing/2014/main" id="{7C74F472-77A5-3696-599F-1C2B570BE9F8}"/>
              </a:ext>
            </a:extLst>
          </p:cNvPr>
          <p:cNvPicPr>
            <a:picLocks noChangeAspect="1"/>
          </p:cNvPicPr>
          <p:nvPr/>
        </p:nvPicPr>
        <p:blipFill>
          <a:blip r:embed="rId5"/>
          <a:stretch>
            <a:fillRect/>
          </a:stretch>
        </p:blipFill>
        <p:spPr>
          <a:xfrm>
            <a:off x="6721690" y="5143499"/>
            <a:ext cx="5084828" cy="38407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pic>
        <p:nvPicPr>
          <p:cNvPr id="1874" name="Google Shape;1874;p26"/>
          <p:cNvPicPr preferRelativeResize="0"/>
          <p:nvPr/>
        </p:nvPicPr>
        <p:blipFill rotWithShape="1">
          <a:blip r:embed="rId3">
            <a:alphaModFix/>
          </a:blip>
          <a:srcRect l="-14443" t="35000" r="-14443" b="16666"/>
          <a:stretch/>
        </p:blipFill>
        <p:spPr>
          <a:xfrm>
            <a:off x="-2743200" y="0"/>
            <a:ext cx="23774400" cy="10287000"/>
          </a:xfrm>
          <a:prstGeom prst="rect">
            <a:avLst/>
          </a:prstGeom>
          <a:noFill/>
          <a:ln>
            <a:noFill/>
          </a:ln>
        </p:spPr>
      </p:pic>
      <p:grpSp>
        <p:nvGrpSpPr>
          <p:cNvPr id="1887" name="Google Shape;1887;p26"/>
          <p:cNvGrpSpPr/>
          <p:nvPr/>
        </p:nvGrpSpPr>
        <p:grpSpPr>
          <a:xfrm>
            <a:off x="14709170" y="7067811"/>
            <a:ext cx="4162477" cy="3874804"/>
            <a:chOff x="0" y="-19602"/>
            <a:chExt cx="5549969" cy="5166405"/>
          </a:xfrm>
        </p:grpSpPr>
        <p:grpSp>
          <p:nvGrpSpPr>
            <p:cNvPr id="1888" name="Google Shape;1888;p26"/>
            <p:cNvGrpSpPr/>
            <p:nvPr/>
          </p:nvGrpSpPr>
          <p:grpSpPr>
            <a:xfrm>
              <a:off x="0" y="-19602"/>
              <a:ext cx="334542" cy="354144"/>
              <a:chOff x="0" y="-47625"/>
              <a:chExt cx="812800" cy="860425"/>
            </a:xfrm>
          </p:grpSpPr>
          <p:sp>
            <p:nvSpPr>
              <p:cNvPr id="1889" name="Google Shape;188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890" name="Google Shape;189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91" name="Google Shape;1891;p26"/>
            <p:cNvGrpSpPr/>
            <p:nvPr/>
          </p:nvGrpSpPr>
          <p:grpSpPr>
            <a:xfrm>
              <a:off x="0" y="945424"/>
              <a:ext cx="334542" cy="354144"/>
              <a:chOff x="0" y="-47625"/>
              <a:chExt cx="812800" cy="860425"/>
            </a:xfrm>
          </p:grpSpPr>
          <p:sp>
            <p:nvSpPr>
              <p:cNvPr id="1892" name="Google Shape;189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893" name="Google Shape;189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94" name="Google Shape;1894;p26"/>
            <p:cNvGrpSpPr/>
            <p:nvPr/>
          </p:nvGrpSpPr>
          <p:grpSpPr>
            <a:xfrm>
              <a:off x="1303857" y="-19602"/>
              <a:ext cx="334542" cy="354144"/>
              <a:chOff x="0" y="-47625"/>
              <a:chExt cx="812800" cy="860425"/>
            </a:xfrm>
          </p:grpSpPr>
          <p:sp>
            <p:nvSpPr>
              <p:cNvPr id="1895" name="Google Shape;189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896" name="Google Shape;189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97" name="Google Shape;1897;p26"/>
            <p:cNvGrpSpPr/>
            <p:nvPr/>
          </p:nvGrpSpPr>
          <p:grpSpPr>
            <a:xfrm>
              <a:off x="1303857" y="945424"/>
              <a:ext cx="334542" cy="354144"/>
              <a:chOff x="0" y="-47625"/>
              <a:chExt cx="812800" cy="860425"/>
            </a:xfrm>
          </p:grpSpPr>
          <p:sp>
            <p:nvSpPr>
              <p:cNvPr id="1898" name="Google Shape;189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899" name="Google Shape;189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00" name="Google Shape;1900;p26"/>
            <p:cNvGrpSpPr/>
            <p:nvPr/>
          </p:nvGrpSpPr>
          <p:grpSpPr>
            <a:xfrm>
              <a:off x="2607714" y="-19602"/>
              <a:ext cx="334542" cy="354144"/>
              <a:chOff x="0" y="-47625"/>
              <a:chExt cx="812800" cy="860425"/>
            </a:xfrm>
          </p:grpSpPr>
          <p:sp>
            <p:nvSpPr>
              <p:cNvPr id="1901" name="Google Shape;190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02" name="Google Shape;190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03" name="Google Shape;1903;p26"/>
            <p:cNvGrpSpPr/>
            <p:nvPr/>
          </p:nvGrpSpPr>
          <p:grpSpPr>
            <a:xfrm>
              <a:off x="2607714" y="945424"/>
              <a:ext cx="334542" cy="354144"/>
              <a:chOff x="0" y="-47625"/>
              <a:chExt cx="812800" cy="860425"/>
            </a:xfrm>
          </p:grpSpPr>
          <p:sp>
            <p:nvSpPr>
              <p:cNvPr id="1904" name="Google Shape;190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05" name="Google Shape;190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06" name="Google Shape;1906;p26"/>
            <p:cNvGrpSpPr/>
            <p:nvPr/>
          </p:nvGrpSpPr>
          <p:grpSpPr>
            <a:xfrm>
              <a:off x="3911570" y="-19602"/>
              <a:ext cx="334542" cy="354144"/>
              <a:chOff x="0" y="-47625"/>
              <a:chExt cx="812800" cy="860425"/>
            </a:xfrm>
          </p:grpSpPr>
          <p:sp>
            <p:nvSpPr>
              <p:cNvPr id="1907" name="Google Shape;190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08" name="Google Shape;190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09" name="Google Shape;1909;p26"/>
            <p:cNvGrpSpPr/>
            <p:nvPr/>
          </p:nvGrpSpPr>
          <p:grpSpPr>
            <a:xfrm>
              <a:off x="3911570" y="945424"/>
              <a:ext cx="334542" cy="354144"/>
              <a:chOff x="0" y="-47625"/>
              <a:chExt cx="812800" cy="860425"/>
            </a:xfrm>
          </p:grpSpPr>
          <p:sp>
            <p:nvSpPr>
              <p:cNvPr id="1910" name="Google Shape;191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11" name="Google Shape;191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12" name="Google Shape;1912;p26"/>
            <p:cNvGrpSpPr/>
            <p:nvPr/>
          </p:nvGrpSpPr>
          <p:grpSpPr>
            <a:xfrm>
              <a:off x="5215427" y="-19602"/>
              <a:ext cx="334542" cy="354144"/>
              <a:chOff x="0" y="-47625"/>
              <a:chExt cx="812800" cy="860425"/>
            </a:xfrm>
          </p:grpSpPr>
          <p:sp>
            <p:nvSpPr>
              <p:cNvPr id="1913" name="Google Shape;191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14" name="Google Shape;191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15" name="Google Shape;1915;p26"/>
            <p:cNvGrpSpPr/>
            <p:nvPr/>
          </p:nvGrpSpPr>
          <p:grpSpPr>
            <a:xfrm>
              <a:off x="5215427" y="945424"/>
              <a:ext cx="334542" cy="354144"/>
              <a:chOff x="0" y="-47625"/>
              <a:chExt cx="812800" cy="860425"/>
            </a:xfrm>
          </p:grpSpPr>
          <p:sp>
            <p:nvSpPr>
              <p:cNvPr id="1916" name="Google Shape;191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17" name="Google Shape;191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18" name="Google Shape;1918;p26"/>
            <p:cNvGrpSpPr/>
            <p:nvPr/>
          </p:nvGrpSpPr>
          <p:grpSpPr>
            <a:xfrm>
              <a:off x="0" y="1907232"/>
              <a:ext cx="334542" cy="354144"/>
              <a:chOff x="0" y="-47625"/>
              <a:chExt cx="812800" cy="860425"/>
            </a:xfrm>
          </p:grpSpPr>
          <p:sp>
            <p:nvSpPr>
              <p:cNvPr id="1919" name="Google Shape;191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20" name="Google Shape;192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21" name="Google Shape;1921;p26"/>
            <p:cNvGrpSpPr/>
            <p:nvPr/>
          </p:nvGrpSpPr>
          <p:grpSpPr>
            <a:xfrm>
              <a:off x="1303857" y="1907232"/>
              <a:ext cx="334542" cy="354144"/>
              <a:chOff x="0" y="-47625"/>
              <a:chExt cx="812800" cy="860425"/>
            </a:xfrm>
          </p:grpSpPr>
          <p:sp>
            <p:nvSpPr>
              <p:cNvPr id="1922" name="Google Shape;192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23" name="Google Shape;192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24" name="Google Shape;1924;p26"/>
            <p:cNvGrpSpPr/>
            <p:nvPr/>
          </p:nvGrpSpPr>
          <p:grpSpPr>
            <a:xfrm>
              <a:off x="2607714" y="1907232"/>
              <a:ext cx="334542" cy="354144"/>
              <a:chOff x="0" y="-47625"/>
              <a:chExt cx="812800" cy="860425"/>
            </a:xfrm>
          </p:grpSpPr>
          <p:sp>
            <p:nvSpPr>
              <p:cNvPr id="1925" name="Google Shape;192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26" name="Google Shape;192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27" name="Google Shape;1927;p26"/>
            <p:cNvGrpSpPr/>
            <p:nvPr/>
          </p:nvGrpSpPr>
          <p:grpSpPr>
            <a:xfrm>
              <a:off x="3911570" y="1907232"/>
              <a:ext cx="334542" cy="354144"/>
              <a:chOff x="0" y="-47625"/>
              <a:chExt cx="812800" cy="860425"/>
            </a:xfrm>
          </p:grpSpPr>
          <p:sp>
            <p:nvSpPr>
              <p:cNvPr id="1928" name="Google Shape;192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29" name="Google Shape;192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30" name="Google Shape;1930;p26"/>
            <p:cNvGrpSpPr/>
            <p:nvPr/>
          </p:nvGrpSpPr>
          <p:grpSpPr>
            <a:xfrm>
              <a:off x="5215427" y="1907232"/>
              <a:ext cx="334542" cy="354144"/>
              <a:chOff x="0" y="-47625"/>
              <a:chExt cx="812800" cy="860425"/>
            </a:xfrm>
          </p:grpSpPr>
          <p:sp>
            <p:nvSpPr>
              <p:cNvPr id="1931" name="Google Shape;193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32" name="Google Shape;193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33" name="Google Shape;1933;p26"/>
            <p:cNvGrpSpPr/>
            <p:nvPr/>
          </p:nvGrpSpPr>
          <p:grpSpPr>
            <a:xfrm>
              <a:off x="0" y="2869041"/>
              <a:ext cx="334542" cy="354144"/>
              <a:chOff x="0" y="-47625"/>
              <a:chExt cx="812800" cy="860425"/>
            </a:xfrm>
          </p:grpSpPr>
          <p:sp>
            <p:nvSpPr>
              <p:cNvPr id="1934" name="Google Shape;193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35" name="Google Shape;193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36" name="Google Shape;1936;p26"/>
            <p:cNvGrpSpPr/>
            <p:nvPr/>
          </p:nvGrpSpPr>
          <p:grpSpPr>
            <a:xfrm>
              <a:off x="1303857" y="2869041"/>
              <a:ext cx="334542" cy="354144"/>
              <a:chOff x="0" y="-47625"/>
              <a:chExt cx="812800" cy="860425"/>
            </a:xfrm>
          </p:grpSpPr>
          <p:sp>
            <p:nvSpPr>
              <p:cNvPr id="1937" name="Google Shape;193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38" name="Google Shape;193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39" name="Google Shape;1939;p26"/>
            <p:cNvGrpSpPr/>
            <p:nvPr/>
          </p:nvGrpSpPr>
          <p:grpSpPr>
            <a:xfrm>
              <a:off x="2607714" y="2869041"/>
              <a:ext cx="334542" cy="354144"/>
              <a:chOff x="0" y="-47625"/>
              <a:chExt cx="812800" cy="860425"/>
            </a:xfrm>
          </p:grpSpPr>
          <p:sp>
            <p:nvSpPr>
              <p:cNvPr id="1940" name="Google Shape;194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41" name="Google Shape;194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42" name="Google Shape;1942;p26"/>
            <p:cNvGrpSpPr/>
            <p:nvPr/>
          </p:nvGrpSpPr>
          <p:grpSpPr>
            <a:xfrm>
              <a:off x="3911570" y="2869041"/>
              <a:ext cx="334542" cy="354144"/>
              <a:chOff x="0" y="-47625"/>
              <a:chExt cx="812800" cy="860425"/>
            </a:xfrm>
          </p:grpSpPr>
          <p:sp>
            <p:nvSpPr>
              <p:cNvPr id="1943" name="Google Shape;194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44" name="Google Shape;194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45" name="Google Shape;1945;p26"/>
            <p:cNvGrpSpPr/>
            <p:nvPr/>
          </p:nvGrpSpPr>
          <p:grpSpPr>
            <a:xfrm>
              <a:off x="5215427" y="2869041"/>
              <a:ext cx="334542" cy="354144"/>
              <a:chOff x="0" y="-47625"/>
              <a:chExt cx="812800" cy="860425"/>
            </a:xfrm>
          </p:grpSpPr>
          <p:sp>
            <p:nvSpPr>
              <p:cNvPr id="1946" name="Google Shape;194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47" name="Google Shape;194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48" name="Google Shape;1948;p26"/>
            <p:cNvGrpSpPr/>
            <p:nvPr/>
          </p:nvGrpSpPr>
          <p:grpSpPr>
            <a:xfrm>
              <a:off x="0" y="3830850"/>
              <a:ext cx="334542" cy="354144"/>
              <a:chOff x="0" y="-47625"/>
              <a:chExt cx="812800" cy="860425"/>
            </a:xfrm>
          </p:grpSpPr>
          <p:sp>
            <p:nvSpPr>
              <p:cNvPr id="1949" name="Google Shape;194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50" name="Google Shape;195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51" name="Google Shape;1951;p26"/>
            <p:cNvGrpSpPr/>
            <p:nvPr/>
          </p:nvGrpSpPr>
          <p:grpSpPr>
            <a:xfrm>
              <a:off x="1303857" y="3830850"/>
              <a:ext cx="334542" cy="354144"/>
              <a:chOff x="0" y="-47625"/>
              <a:chExt cx="812800" cy="860425"/>
            </a:xfrm>
          </p:grpSpPr>
          <p:sp>
            <p:nvSpPr>
              <p:cNvPr id="1952" name="Google Shape;195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53" name="Google Shape;195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54" name="Google Shape;1954;p26"/>
            <p:cNvGrpSpPr/>
            <p:nvPr/>
          </p:nvGrpSpPr>
          <p:grpSpPr>
            <a:xfrm>
              <a:off x="2607714" y="3830850"/>
              <a:ext cx="334542" cy="354144"/>
              <a:chOff x="0" y="-47625"/>
              <a:chExt cx="812800" cy="860425"/>
            </a:xfrm>
          </p:grpSpPr>
          <p:sp>
            <p:nvSpPr>
              <p:cNvPr id="1955" name="Google Shape;195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56" name="Google Shape;195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57" name="Google Shape;1957;p26"/>
            <p:cNvGrpSpPr/>
            <p:nvPr/>
          </p:nvGrpSpPr>
          <p:grpSpPr>
            <a:xfrm>
              <a:off x="3911570" y="3830850"/>
              <a:ext cx="334542" cy="354144"/>
              <a:chOff x="0" y="-47625"/>
              <a:chExt cx="812800" cy="860425"/>
            </a:xfrm>
          </p:grpSpPr>
          <p:sp>
            <p:nvSpPr>
              <p:cNvPr id="1958" name="Google Shape;195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59" name="Google Shape;195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60" name="Google Shape;1960;p26"/>
            <p:cNvGrpSpPr/>
            <p:nvPr/>
          </p:nvGrpSpPr>
          <p:grpSpPr>
            <a:xfrm>
              <a:off x="5215427" y="3830850"/>
              <a:ext cx="334542" cy="354144"/>
              <a:chOff x="0" y="-47625"/>
              <a:chExt cx="812800" cy="860425"/>
            </a:xfrm>
          </p:grpSpPr>
          <p:sp>
            <p:nvSpPr>
              <p:cNvPr id="1961" name="Google Shape;196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62" name="Google Shape;196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63" name="Google Shape;1963;p26"/>
            <p:cNvGrpSpPr/>
            <p:nvPr/>
          </p:nvGrpSpPr>
          <p:grpSpPr>
            <a:xfrm>
              <a:off x="0" y="4792659"/>
              <a:ext cx="334542" cy="354144"/>
              <a:chOff x="0" y="-47625"/>
              <a:chExt cx="812800" cy="860425"/>
            </a:xfrm>
          </p:grpSpPr>
          <p:sp>
            <p:nvSpPr>
              <p:cNvPr id="1964" name="Google Shape;196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65" name="Google Shape;196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66" name="Google Shape;1966;p26"/>
            <p:cNvGrpSpPr/>
            <p:nvPr/>
          </p:nvGrpSpPr>
          <p:grpSpPr>
            <a:xfrm>
              <a:off x="1303857" y="4792659"/>
              <a:ext cx="334542" cy="354144"/>
              <a:chOff x="0" y="-47625"/>
              <a:chExt cx="812800" cy="860425"/>
            </a:xfrm>
          </p:grpSpPr>
          <p:sp>
            <p:nvSpPr>
              <p:cNvPr id="1967" name="Google Shape;196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68" name="Google Shape;196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69" name="Google Shape;1969;p26"/>
            <p:cNvGrpSpPr/>
            <p:nvPr/>
          </p:nvGrpSpPr>
          <p:grpSpPr>
            <a:xfrm>
              <a:off x="2607714" y="4792659"/>
              <a:ext cx="334542" cy="354144"/>
              <a:chOff x="0" y="-47625"/>
              <a:chExt cx="812800" cy="860425"/>
            </a:xfrm>
          </p:grpSpPr>
          <p:sp>
            <p:nvSpPr>
              <p:cNvPr id="1970" name="Google Shape;197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71" name="Google Shape;197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72" name="Google Shape;1972;p26"/>
            <p:cNvGrpSpPr/>
            <p:nvPr/>
          </p:nvGrpSpPr>
          <p:grpSpPr>
            <a:xfrm>
              <a:off x="3911570" y="4792659"/>
              <a:ext cx="334542" cy="354144"/>
              <a:chOff x="0" y="-47625"/>
              <a:chExt cx="812800" cy="860425"/>
            </a:xfrm>
          </p:grpSpPr>
          <p:sp>
            <p:nvSpPr>
              <p:cNvPr id="1973" name="Google Shape;197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74" name="Google Shape;197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75" name="Google Shape;1975;p26"/>
            <p:cNvGrpSpPr/>
            <p:nvPr/>
          </p:nvGrpSpPr>
          <p:grpSpPr>
            <a:xfrm>
              <a:off x="5215427" y="4792659"/>
              <a:ext cx="334542" cy="354144"/>
              <a:chOff x="0" y="-47625"/>
              <a:chExt cx="812800" cy="860425"/>
            </a:xfrm>
          </p:grpSpPr>
          <p:sp>
            <p:nvSpPr>
              <p:cNvPr id="1976" name="Google Shape;197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77" name="Google Shape;197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978" name="Google Shape;1978;p26"/>
          <p:cNvGrpSpPr/>
          <p:nvPr/>
        </p:nvGrpSpPr>
        <p:grpSpPr>
          <a:xfrm>
            <a:off x="-1478313" y="6412196"/>
            <a:ext cx="4162477" cy="3874804"/>
            <a:chOff x="0" y="-19602"/>
            <a:chExt cx="5549969" cy="5166405"/>
          </a:xfrm>
        </p:grpSpPr>
        <p:grpSp>
          <p:nvGrpSpPr>
            <p:cNvPr id="1979" name="Google Shape;1979;p26"/>
            <p:cNvGrpSpPr/>
            <p:nvPr/>
          </p:nvGrpSpPr>
          <p:grpSpPr>
            <a:xfrm>
              <a:off x="0" y="-19602"/>
              <a:ext cx="334542" cy="354144"/>
              <a:chOff x="0" y="-47625"/>
              <a:chExt cx="812800" cy="860425"/>
            </a:xfrm>
          </p:grpSpPr>
          <p:sp>
            <p:nvSpPr>
              <p:cNvPr id="1980" name="Google Shape;198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81" name="Google Shape;198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82" name="Google Shape;1982;p26"/>
            <p:cNvGrpSpPr/>
            <p:nvPr/>
          </p:nvGrpSpPr>
          <p:grpSpPr>
            <a:xfrm>
              <a:off x="0" y="945424"/>
              <a:ext cx="334542" cy="354144"/>
              <a:chOff x="0" y="-47625"/>
              <a:chExt cx="812800" cy="860425"/>
            </a:xfrm>
          </p:grpSpPr>
          <p:sp>
            <p:nvSpPr>
              <p:cNvPr id="1983" name="Google Shape;198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84" name="Google Shape;198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85" name="Google Shape;1985;p26"/>
            <p:cNvGrpSpPr/>
            <p:nvPr/>
          </p:nvGrpSpPr>
          <p:grpSpPr>
            <a:xfrm>
              <a:off x="1303857" y="-19602"/>
              <a:ext cx="334542" cy="354144"/>
              <a:chOff x="0" y="-47625"/>
              <a:chExt cx="812800" cy="860425"/>
            </a:xfrm>
          </p:grpSpPr>
          <p:sp>
            <p:nvSpPr>
              <p:cNvPr id="1986" name="Google Shape;198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87" name="Google Shape;198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88" name="Google Shape;1988;p26"/>
            <p:cNvGrpSpPr/>
            <p:nvPr/>
          </p:nvGrpSpPr>
          <p:grpSpPr>
            <a:xfrm>
              <a:off x="1303857" y="945424"/>
              <a:ext cx="334542" cy="354144"/>
              <a:chOff x="0" y="-47625"/>
              <a:chExt cx="812800" cy="860425"/>
            </a:xfrm>
          </p:grpSpPr>
          <p:sp>
            <p:nvSpPr>
              <p:cNvPr id="1989" name="Google Shape;198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90" name="Google Shape;199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91" name="Google Shape;1991;p26"/>
            <p:cNvGrpSpPr/>
            <p:nvPr/>
          </p:nvGrpSpPr>
          <p:grpSpPr>
            <a:xfrm>
              <a:off x="2607714" y="-19602"/>
              <a:ext cx="334542" cy="354144"/>
              <a:chOff x="0" y="-47625"/>
              <a:chExt cx="812800" cy="860425"/>
            </a:xfrm>
          </p:grpSpPr>
          <p:sp>
            <p:nvSpPr>
              <p:cNvPr id="1992" name="Google Shape;199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93" name="Google Shape;199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94" name="Google Shape;1994;p26"/>
            <p:cNvGrpSpPr/>
            <p:nvPr/>
          </p:nvGrpSpPr>
          <p:grpSpPr>
            <a:xfrm>
              <a:off x="2607714" y="945424"/>
              <a:ext cx="334542" cy="354144"/>
              <a:chOff x="0" y="-47625"/>
              <a:chExt cx="812800" cy="860425"/>
            </a:xfrm>
          </p:grpSpPr>
          <p:sp>
            <p:nvSpPr>
              <p:cNvPr id="1995" name="Google Shape;199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96" name="Google Shape;199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97" name="Google Shape;1997;p26"/>
            <p:cNvGrpSpPr/>
            <p:nvPr/>
          </p:nvGrpSpPr>
          <p:grpSpPr>
            <a:xfrm>
              <a:off x="3911570" y="-19602"/>
              <a:ext cx="334542" cy="354144"/>
              <a:chOff x="0" y="-47625"/>
              <a:chExt cx="812800" cy="860425"/>
            </a:xfrm>
          </p:grpSpPr>
          <p:sp>
            <p:nvSpPr>
              <p:cNvPr id="1998" name="Google Shape;199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99" name="Google Shape;199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00" name="Google Shape;2000;p26"/>
            <p:cNvGrpSpPr/>
            <p:nvPr/>
          </p:nvGrpSpPr>
          <p:grpSpPr>
            <a:xfrm>
              <a:off x="3911570" y="945424"/>
              <a:ext cx="334542" cy="354144"/>
              <a:chOff x="0" y="-47625"/>
              <a:chExt cx="812800" cy="860425"/>
            </a:xfrm>
          </p:grpSpPr>
          <p:sp>
            <p:nvSpPr>
              <p:cNvPr id="2001" name="Google Shape;200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02" name="Google Shape;200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03" name="Google Shape;2003;p26"/>
            <p:cNvGrpSpPr/>
            <p:nvPr/>
          </p:nvGrpSpPr>
          <p:grpSpPr>
            <a:xfrm>
              <a:off x="5215427" y="-19602"/>
              <a:ext cx="334542" cy="354144"/>
              <a:chOff x="0" y="-47625"/>
              <a:chExt cx="812800" cy="860425"/>
            </a:xfrm>
          </p:grpSpPr>
          <p:sp>
            <p:nvSpPr>
              <p:cNvPr id="2004" name="Google Shape;200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05" name="Google Shape;200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06" name="Google Shape;2006;p26"/>
            <p:cNvGrpSpPr/>
            <p:nvPr/>
          </p:nvGrpSpPr>
          <p:grpSpPr>
            <a:xfrm>
              <a:off x="5215427" y="945424"/>
              <a:ext cx="334542" cy="354144"/>
              <a:chOff x="0" y="-47625"/>
              <a:chExt cx="812800" cy="860425"/>
            </a:xfrm>
          </p:grpSpPr>
          <p:sp>
            <p:nvSpPr>
              <p:cNvPr id="2007" name="Google Shape;200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08" name="Google Shape;200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09" name="Google Shape;2009;p26"/>
            <p:cNvGrpSpPr/>
            <p:nvPr/>
          </p:nvGrpSpPr>
          <p:grpSpPr>
            <a:xfrm>
              <a:off x="0" y="1907232"/>
              <a:ext cx="334542" cy="354144"/>
              <a:chOff x="0" y="-47625"/>
              <a:chExt cx="812800" cy="860425"/>
            </a:xfrm>
          </p:grpSpPr>
          <p:sp>
            <p:nvSpPr>
              <p:cNvPr id="2010" name="Google Shape;201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11" name="Google Shape;201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12" name="Google Shape;2012;p26"/>
            <p:cNvGrpSpPr/>
            <p:nvPr/>
          </p:nvGrpSpPr>
          <p:grpSpPr>
            <a:xfrm>
              <a:off x="1303857" y="1907232"/>
              <a:ext cx="334542" cy="354144"/>
              <a:chOff x="0" y="-47625"/>
              <a:chExt cx="812800" cy="860425"/>
            </a:xfrm>
          </p:grpSpPr>
          <p:sp>
            <p:nvSpPr>
              <p:cNvPr id="2013" name="Google Shape;201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14" name="Google Shape;201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15" name="Google Shape;2015;p26"/>
            <p:cNvGrpSpPr/>
            <p:nvPr/>
          </p:nvGrpSpPr>
          <p:grpSpPr>
            <a:xfrm>
              <a:off x="2607714" y="1907232"/>
              <a:ext cx="334542" cy="354144"/>
              <a:chOff x="0" y="-47625"/>
              <a:chExt cx="812800" cy="860425"/>
            </a:xfrm>
          </p:grpSpPr>
          <p:sp>
            <p:nvSpPr>
              <p:cNvPr id="2016" name="Google Shape;201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17" name="Google Shape;201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18" name="Google Shape;2018;p26"/>
            <p:cNvGrpSpPr/>
            <p:nvPr/>
          </p:nvGrpSpPr>
          <p:grpSpPr>
            <a:xfrm>
              <a:off x="3911570" y="1907232"/>
              <a:ext cx="334542" cy="354144"/>
              <a:chOff x="0" y="-47625"/>
              <a:chExt cx="812800" cy="860425"/>
            </a:xfrm>
          </p:grpSpPr>
          <p:sp>
            <p:nvSpPr>
              <p:cNvPr id="2019" name="Google Shape;201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20" name="Google Shape;202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21" name="Google Shape;2021;p26"/>
            <p:cNvGrpSpPr/>
            <p:nvPr/>
          </p:nvGrpSpPr>
          <p:grpSpPr>
            <a:xfrm>
              <a:off x="5215427" y="1907232"/>
              <a:ext cx="334542" cy="354144"/>
              <a:chOff x="0" y="-47625"/>
              <a:chExt cx="812800" cy="860425"/>
            </a:xfrm>
          </p:grpSpPr>
          <p:sp>
            <p:nvSpPr>
              <p:cNvPr id="2022" name="Google Shape;202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23" name="Google Shape;202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24" name="Google Shape;2024;p26"/>
            <p:cNvGrpSpPr/>
            <p:nvPr/>
          </p:nvGrpSpPr>
          <p:grpSpPr>
            <a:xfrm>
              <a:off x="0" y="2869041"/>
              <a:ext cx="334542" cy="354144"/>
              <a:chOff x="0" y="-47625"/>
              <a:chExt cx="812800" cy="860425"/>
            </a:xfrm>
          </p:grpSpPr>
          <p:sp>
            <p:nvSpPr>
              <p:cNvPr id="2025" name="Google Shape;202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26" name="Google Shape;202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27" name="Google Shape;2027;p26"/>
            <p:cNvGrpSpPr/>
            <p:nvPr/>
          </p:nvGrpSpPr>
          <p:grpSpPr>
            <a:xfrm>
              <a:off x="1303857" y="2869041"/>
              <a:ext cx="334542" cy="354144"/>
              <a:chOff x="0" y="-47625"/>
              <a:chExt cx="812800" cy="860425"/>
            </a:xfrm>
          </p:grpSpPr>
          <p:sp>
            <p:nvSpPr>
              <p:cNvPr id="2028" name="Google Shape;202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29" name="Google Shape;202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30" name="Google Shape;2030;p26"/>
            <p:cNvGrpSpPr/>
            <p:nvPr/>
          </p:nvGrpSpPr>
          <p:grpSpPr>
            <a:xfrm>
              <a:off x="2607714" y="2869041"/>
              <a:ext cx="334542" cy="354144"/>
              <a:chOff x="0" y="-47625"/>
              <a:chExt cx="812800" cy="860425"/>
            </a:xfrm>
          </p:grpSpPr>
          <p:sp>
            <p:nvSpPr>
              <p:cNvPr id="2031" name="Google Shape;203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32" name="Google Shape;203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33" name="Google Shape;2033;p26"/>
            <p:cNvGrpSpPr/>
            <p:nvPr/>
          </p:nvGrpSpPr>
          <p:grpSpPr>
            <a:xfrm>
              <a:off x="3911570" y="2869041"/>
              <a:ext cx="334542" cy="354144"/>
              <a:chOff x="0" y="-47625"/>
              <a:chExt cx="812800" cy="860425"/>
            </a:xfrm>
          </p:grpSpPr>
          <p:sp>
            <p:nvSpPr>
              <p:cNvPr id="2034" name="Google Shape;203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35" name="Google Shape;203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36" name="Google Shape;2036;p26"/>
            <p:cNvGrpSpPr/>
            <p:nvPr/>
          </p:nvGrpSpPr>
          <p:grpSpPr>
            <a:xfrm>
              <a:off x="5215427" y="2869041"/>
              <a:ext cx="334542" cy="354144"/>
              <a:chOff x="0" y="-47625"/>
              <a:chExt cx="812800" cy="860425"/>
            </a:xfrm>
          </p:grpSpPr>
          <p:sp>
            <p:nvSpPr>
              <p:cNvPr id="2037" name="Google Shape;203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38" name="Google Shape;203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39" name="Google Shape;2039;p26"/>
            <p:cNvGrpSpPr/>
            <p:nvPr/>
          </p:nvGrpSpPr>
          <p:grpSpPr>
            <a:xfrm>
              <a:off x="0" y="3830850"/>
              <a:ext cx="334542" cy="354144"/>
              <a:chOff x="0" y="-47625"/>
              <a:chExt cx="812800" cy="860425"/>
            </a:xfrm>
          </p:grpSpPr>
          <p:sp>
            <p:nvSpPr>
              <p:cNvPr id="2040" name="Google Shape;204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41" name="Google Shape;204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42" name="Google Shape;2042;p26"/>
            <p:cNvGrpSpPr/>
            <p:nvPr/>
          </p:nvGrpSpPr>
          <p:grpSpPr>
            <a:xfrm>
              <a:off x="1303857" y="3830850"/>
              <a:ext cx="334542" cy="354144"/>
              <a:chOff x="0" y="-47625"/>
              <a:chExt cx="812800" cy="860425"/>
            </a:xfrm>
          </p:grpSpPr>
          <p:sp>
            <p:nvSpPr>
              <p:cNvPr id="2043" name="Google Shape;204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44" name="Google Shape;204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45" name="Google Shape;2045;p26"/>
            <p:cNvGrpSpPr/>
            <p:nvPr/>
          </p:nvGrpSpPr>
          <p:grpSpPr>
            <a:xfrm>
              <a:off x="2607714" y="3830850"/>
              <a:ext cx="334542" cy="354144"/>
              <a:chOff x="0" y="-47625"/>
              <a:chExt cx="812800" cy="860425"/>
            </a:xfrm>
          </p:grpSpPr>
          <p:sp>
            <p:nvSpPr>
              <p:cNvPr id="2046" name="Google Shape;204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47" name="Google Shape;204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48" name="Google Shape;2048;p26"/>
            <p:cNvGrpSpPr/>
            <p:nvPr/>
          </p:nvGrpSpPr>
          <p:grpSpPr>
            <a:xfrm>
              <a:off x="3911570" y="3830850"/>
              <a:ext cx="334542" cy="354144"/>
              <a:chOff x="0" y="-47625"/>
              <a:chExt cx="812800" cy="860425"/>
            </a:xfrm>
          </p:grpSpPr>
          <p:sp>
            <p:nvSpPr>
              <p:cNvPr id="2049" name="Google Shape;204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50" name="Google Shape;205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51" name="Google Shape;2051;p26"/>
            <p:cNvGrpSpPr/>
            <p:nvPr/>
          </p:nvGrpSpPr>
          <p:grpSpPr>
            <a:xfrm>
              <a:off x="5215427" y="3830850"/>
              <a:ext cx="334542" cy="354144"/>
              <a:chOff x="0" y="-47625"/>
              <a:chExt cx="812800" cy="860425"/>
            </a:xfrm>
          </p:grpSpPr>
          <p:sp>
            <p:nvSpPr>
              <p:cNvPr id="2052" name="Google Shape;205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53" name="Google Shape;205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54" name="Google Shape;2054;p26"/>
            <p:cNvGrpSpPr/>
            <p:nvPr/>
          </p:nvGrpSpPr>
          <p:grpSpPr>
            <a:xfrm>
              <a:off x="0" y="4792659"/>
              <a:ext cx="334542" cy="354144"/>
              <a:chOff x="0" y="-47625"/>
              <a:chExt cx="812800" cy="860425"/>
            </a:xfrm>
          </p:grpSpPr>
          <p:sp>
            <p:nvSpPr>
              <p:cNvPr id="2055" name="Google Shape;205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56" name="Google Shape;205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57" name="Google Shape;2057;p26"/>
            <p:cNvGrpSpPr/>
            <p:nvPr/>
          </p:nvGrpSpPr>
          <p:grpSpPr>
            <a:xfrm>
              <a:off x="1303857" y="4792659"/>
              <a:ext cx="334542" cy="354144"/>
              <a:chOff x="0" y="-47625"/>
              <a:chExt cx="812800" cy="860425"/>
            </a:xfrm>
          </p:grpSpPr>
          <p:sp>
            <p:nvSpPr>
              <p:cNvPr id="2058" name="Google Shape;205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59" name="Google Shape;205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60" name="Google Shape;2060;p26"/>
            <p:cNvGrpSpPr/>
            <p:nvPr/>
          </p:nvGrpSpPr>
          <p:grpSpPr>
            <a:xfrm>
              <a:off x="2607714" y="4792659"/>
              <a:ext cx="334542" cy="354144"/>
              <a:chOff x="0" y="-47625"/>
              <a:chExt cx="812800" cy="860425"/>
            </a:xfrm>
          </p:grpSpPr>
          <p:sp>
            <p:nvSpPr>
              <p:cNvPr id="2061" name="Google Shape;206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62" name="Google Shape;206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63" name="Google Shape;2063;p26"/>
            <p:cNvGrpSpPr/>
            <p:nvPr/>
          </p:nvGrpSpPr>
          <p:grpSpPr>
            <a:xfrm>
              <a:off x="3911570" y="4792659"/>
              <a:ext cx="334542" cy="354144"/>
              <a:chOff x="0" y="-47625"/>
              <a:chExt cx="812800" cy="860425"/>
            </a:xfrm>
          </p:grpSpPr>
          <p:sp>
            <p:nvSpPr>
              <p:cNvPr id="2064" name="Google Shape;206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65" name="Google Shape;206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66" name="Google Shape;2066;p26"/>
            <p:cNvGrpSpPr/>
            <p:nvPr/>
          </p:nvGrpSpPr>
          <p:grpSpPr>
            <a:xfrm>
              <a:off x="5215427" y="4792659"/>
              <a:ext cx="334542" cy="354144"/>
              <a:chOff x="0" y="-47625"/>
              <a:chExt cx="812800" cy="860425"/>
            </a:xfrm>
          </p:grpSpPr>
          <p:sp>
            <p:nvSpPr>
              <p:cNvPr id="2067" name="Google Shape;206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68" name="Google Shape;206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069" name="Google Shape;2069;p26"/>
          <p:cNvGrpSpPr/>
          <p:nvPr/>
        </p:nvGrpSpPr>
        <p:grpSpPr>
          <a:xfrm>
            <a:off x="6514229" y="-2660253"/>
            <a:ext cx="5259541" cy="4896048"/>
            <a:chOff x="0" y="-24768"/>
            <a:chExt cx="7012722" cy="6528064"/>
          </a:xfrm>
        </p:grpSpPr>
        <p:grpSp>
          <p:nvGrpSpPr>
            <p:cNvPr id="2070" name="Google Shape;2070;p26"/>
            <p:cNvGrpSpPr/>
            <p:nvPr/>
          </p:nvGrpSpPr>
          <p:grpSpPr>
            <a:xfrm>
              <a:off x="0" y="-24768"/>
              <a:ext cx="422714" cy="447482"/>
              <a:chOff x="0" y="-47625"/>
              <a:chExt cx="812800" cy="860425"/>
            </a:xfrm>
          </p:grpSpPr>
          <p:sp>
            <p:nvSpPr>
              <p:cNvPr id="2071" name="Google Shape;207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72" name="Google Shape;207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73" name="Google Shape;2073;p26"/>
            <p:cNvGrpSpPr/>
            <p:nvPr/>
          </p:nvGrpSpPr>
          <p:grpSpPr>
            <a:xfrm>
              <a:off x="0" y="1194600"/>
              <a:ext cx="422714" cy="447482"/>
              <a:chOff x="0" y="-47625"/>
              <a:chExt cx="812800" cy="860425"/>
            </a:xfrm>
          </p:grpSpPr>
          <p:sp>
            <p:nvSpPr>
              <p:cNvPr id="2074" name="Google Shape;207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75" name="Google Shape;207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76" name="Google Shape;2076;p26"/>
            <p:cNvGrpSpPr/>
            <p:nvPr/>
          </p:nvGrpSpPr>
          <p:grpSpPr>
            <a:xfrm>
              <a:off x="1647502" y="-24768"/>
              <a:ext cx="422714" cy="447482"/>
              <a:chOff x="0" y="-47625"/>
              <a:chExt cx="812800" cy="860425"/>
            </a:xfrm>
          </p:grpSpPr>
          <p:sp>
            <p:nvSpPr>
              <p:cNvPr id="2077" name="Google Shape;207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78" name="Google Shape;207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79" name="Google Shape;2079;p26"/>
            <p:cNvGrpSpPr/>
            <p:nvPr/>
          </p:nvGrpSpPr>
          <p:grpSpPr>
            <a:xfrm>
              <a:off x="1647502" y="1194600"/>
              <a:ext cx="422714" cy="447482"/>
              <a:chOff x="0" y="-47625"/>
              <a:chExt cx="812800" cy="860425"/>
            </a:xfrm>
          </p:grpSpPr>
          <p:sp>
            <p:nvSpPr>
              <p:cNvPr id="2080" name="Google Shape;208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81" name="Google Shape;208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82" name="Google Shape;2082;p26"/>
            <p:cNvGrpSpPr/>
            <p:nvPr/>
          </p:nvGrpSpPr>
          <p:grpSpPr>
            <a:xfrm>
              <a:off x="3295004" y="-24768"/>
              <a:ext cx="422714" cy="447482"/>
              <a:chOff x="0" y="-47625"/>
              <a:chExt cx="812800" cy="860425"/>
            </a:xfrm>
          </p:grpSpPr>
          <p:sp>
            <p:nvSpPr>
              <p:cNvPr id="2083" name="Google Shape;208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84" name="Google Shape;208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85" name="Google Shape;2085;p26"/>
            <p:cNvGrpSpPr/>
            <p:nvPr/>
          </p:nvGrpSpPr>
          <p:grpSpPr>
            <a:xfrm>
              <a:off x="3295004" y="1194600"/>
              <a:ext cx="422714" cy="447482"/>
              <a:chOff x="0" y="-47625"/>
              <a:chExt cx="812800" cy="860425"/>
            </a:xfrm>
          </p:grpSpPr>
          <p:sp>
            <p:nvSpPr>
              <p:cNvPr id="2086" name="Google Shape;208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87" name="Google Shape;208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88" name="Google Shape;2088;p26"/>
            <p:cNvGrpSpPr/>
            <p:nvPr/>
          </p:nvGrpSpPr>
          <p:grpSpPr>
            <a:xfrm>
              <a:off x="4942506" y="-24768"/>
              <a:ext cx="422714" cy="447482"/>
              <a:chOff x="0" y="-47625"/>
              <a:chExt cx="812800" cy="860425"/>
            </a:xfrm>
          </p:grpSpPr>
          <p:sp>
            <p:nvSpPr>
              <p:cNvPr id="2089" name="Google Shape;208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90" name="Google Shape;209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91" name="Google Shape;2091;p26"/>
            <p:cNvGrpSpPr/>
            <p:nvPr/>
          </p:nvGrpSpPr>
          <p:grpSpPr>
            <a:xfrm>
              <a:off x="4942506" y="1194600"/>
              <a:ext cx="422714" cy="447482"/>
              <a:chOff x="0" y="-47625"/>
              <a:chExt cx="812800" cy="860425"/>
            </a:xfrm>
          </p:grpSpPr>
          <p:sp>
            <p:nvSpPr>
              <p:cNvPr id="2092" name="Google Shape;209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93" name="Google Shape;209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94" name="Google Shape;2094;p26"/>
            <p:cNvGrpSpPr/>
            <p:nvPr/>
          </p:nvGrpSpPr>
          <p:grpSpPr>
            <a:xfrm>
              <a:off x="6590008" y="-24768"/>
              <a:ext cx="422714" cy="447482"/>
              <a:chOff x="0" y="-47625"/>
              <a:chExt cx="812800" cy="860425"/>
            </a:xfrm>
          </p:grpSpPr>
          <p:sp>
            <p:nvSpPr>
              <p:cNvPr id="2095" name="Google Shape;209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96" name="Google Shape;209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97" name="Google Shape;2097;p26"/>
            <p:cNvGrpSpPr/>
            <p:nvPr/>
          </p:nvGrpSpPr>
          <p:grpSpPr>
            <a:xfrm>
              <a:off x="6590008" y="1194600"/>
              <a:ext cx="422714" cy="447482"/>
              <a:chOff x="0" y="-47625"/>
              <a:chExt cx="812800" cy="860425"/>
            </a:xfrm>
          </p:grpSpPr>
          <p:sp>
            <p:nvSpPr>
              <p:cNvPr id="2098" name="Google Shape;209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99" name="Google Shape;209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00" name="Google Shape;2100;p26"/>
            <p:cNvGrpSpPr/>
            <p:nvPr/>
          </p:nvGrpSpPr>
          <p:grpSpPr>
            <a:xfrm>
              <a:off x="0" y="2409904"/>
              <a:ext cx="422714" cy="447482"/>
              <a:chOff x="0" y="-47625"/>
              <a:chExt cx="812800" cy="860425"/>
            </a:xfrm>
          </p:grpSpPr>
          <p:sp>
            <p:nvSpPr>
              <p:cNvPr id="2101" name="Google Shape;210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02" name="Google Shape;210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03" name="Google Shape;2103;p26"/>
            <p:cNvGrpSpPr/>
            <p:nvPr/>
          </p:nvGrpSpPr>
          <p:grpSpPr>
            <a:xfrm>
              <a:off x="1647502" y="2409904"/>
              <a:ext cx="422714" cy="447482"/>
              <a:chOff x="0" y="-47625"/>
              <a:chExt cx="812800" cy="860425"/>
            </a:xfrm>
          </p:grpSpPr>
          <p:sp>
            <p:nvSpPr>
              <p:cNvPr id="2104" name="Google Shape;210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05" name="Google Shape;210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06" name="Google Shape;2106;p26"/>
            <p:cNvGrpSpPr/>
            <p:nvPr/>
          </p:nvGrpSpPr>
          <p:grpSpPr>
            <a:xfrm>
              <a:off x="3295004" y="2409904"/>
              <a:ext cx="422714" cy="447482"/>
              <a:chOff x="0" y="-47625"/>
              <a:chExt cx="812800" cy="860425"/>
            </a:xfrm>
          </p:grpSpPr>
          <p:sp>
            <p:nvSpPr>
              <p:cNvPr id="2107" name="Google Shape;210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08" name="Google Shape;210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09" name="Google Shape;2109;p26"/>
            <p:cNvGrpSpPr/>
            <p:nvPr/>
          </p:nvGrpSpPr>
          <p:grpSpPr>
            <a:xfrm>
              <a:off x="4942506" y="2409904"/>
              <a:ext cx="422714" cy="447482"/>
              <a:chOff x="0" y="-47625"/>
              <a:chExt cx="812800" cy="860425"/>
            </a:xfrm>
          </p:grpSpPr>
          <p:sp>
            <p:nvSpPr>
              <p:cNvPr id="2110" name="Google Shape;211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11" name="Google Shape;211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12" name="Google Shape;2112;p26"/>
            <p:cNvGrpSpPr/>
            <p:nvPr/>
          </p:nvGrpSpPr>
          <p:grpSpPr>
            <a:xfrm>
              <a:off x="6590008" y="2409904"/>
              <a:ext cx="422714" cy="447482"/>
              <a:chOff x="0" y="-47625"/>
              <a:chExt cx="812800" cy="860425"/>
            </a:xfrm>
          </p:grpSpPr>
          <p:sp>
            <p:nvSpPr>
              <p:cNvPr id="2113" name="Google Shape;211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14" name="Google Shape;211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15" name="Google Shape;2115;p26"/>
            <p:cNvGrpSpPr/>
            <p:nvPr/>
          </p:nvGrpSpPr>
          <p:grpSpPr>
            <a:xfrm>
              <a:off x="0" y="3625207"/>
              <a:ext cx="422714" cy="447482"/>
              <a:chOff x="0" y="-47625"/>
              <a:chExt cx="812800" cy="860425"/>
            </a:xfrm>
          </p:grpSpPr>
          <p:sp>
            <p:nvSpPr>
              <p:cNvPr id="2116" name="Google Shape;211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17" name="Google Shape;211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18" name="Google Shape;2118;p26"/>
            <p:cNvGrpSpPr/>
            <p:nvPr/>
          </p:nvGrpSpPr>
          <p:grpSpPr>
            <a:xfrm>
              <a:off x="1647502" y="3625207"/>
              <a:ext cx="422714" cy="447482"/>
              <a:chOff x="0" y="-47625"/>
              <a:chExt cx="812800" cy="860425"/>
            </a:xfrm>
          </p:grpSpPr>
          <p:sp>
            <p:nvSpPr>
              <p:cNvPr id="2119" name="Google Shape;211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20" name="Google Shape;212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1" name="Google Shape;2121;p26"/>
            <p:cNvGrpSpPr/>
            <p:nvPr/>
          </p:nvGrpSpPr>
          <p:grpSpPr>
            <a:xfrm>
              <a:off x="3295004" y="3625207"/>
              <a:ext cx="422714" cy="447482"/>
              <a:chOff x="0" y="-47625"/>
              <a:chExt cx="812800" cy="860425"/>
            </a:xfrm>
          </p:grpSpPr>
          <p:sp>
            <p:nvSpPr>
              <p:cNvPr id="2122" name="Google Shape;212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23" name="Google Shape;212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4" name="Google Shape;2124;p26"/>
            <p:cNvGrpSpPr/>
            <p:nvPr/>
          </p:nvGrpSpPr>
          <p:grpSpPr>
            <a:xfrm>
              <a:off x="4942506" y="3625207"/>
              <a:ext cx="422714" cy="447482"/>
              <a:chOff x="0" y="-47625"/>
              <a:chExt cx="812800" cy="860425"/>
            </a:xfrm>
          </p:grpSpPr>
          <p:sp>
            <p:nvSpPr>
              <p:cNvPr id="2125" name="Google Shape;212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26" name="Google Shape;212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7" name="Google Shape;2127;p26"/>
            <p:cNvGrpSpPr/>
            <p:nvPr/>
          </p:nvGrpSpPr>
          <p:grpSpPr>
            <a:xfrm>
              <a:off x="6590008" y="3625207"/>
              <a:ext cx="422714" cy="447482"/>
              <a:chOff x="0" y="-47625"/>
              <a:chExt cx="812800" cy="860425"/>
            </a:xfrm>
          </p:grpSpPr>
          <p:sp>
            <p:nvSpPr>
              <p:cNvPr id="2128" name="Google Shape;212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29" name="Google Shape;212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0" name="Google Shape;2130;p26"/>
            <p:cNvGrpSpPr/>
            <p:nvPr/>
          </p:nvGrpSpPr>
          <p:grpSpPr>
            <a:xfrm>
              <a:off x="0" y="4840511"/>
              <a:ext cx="422714" cy="447482"/>
              <a:chOff x="0" y="-47625"/>
              <a:chExt cx="812800" cy="860425"/>
            </a:xfrm>
          </p:grpSpPr>
          <p:sp>
            <p:nvSpPr>
              <p:cNvPr id="2131" name="Google Shape;213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32" name="Google Shape;213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3" name="Google Shape;2133;p26"/>
            <p:cNvGrpSpPr/>
            <p:nvPr/>
          </p:nvGrpSpPr>
          <p:grpSpPr>
            <a:xfrm>
              <a:off x="1647502" y="4840511"/>
              <a:ext cx="422714" cy="447482"/>
              <a:chOff x="0" y="-47625"/>
              <a:chExt cx="812800" cy="860425"/>
            </a:xfrm>
          </p:grpSpPr>
          <p:sp>
            <p:nvSpPr>
              <p:cNvPr id="2134" name="Google Shape;213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35" name="Google Shape;213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6" name="Google Shape;2136;p26"/>
            <p:cNvGrpSpPr/>
            <p:nvPr/>
          </p:nvGrpSpPr>
          <p:grpSpPr>
            <a:xfrm>
              <a:off x="3295004" y="4840511"/>
              <a:ext cx="422714" cy="447482"/>
              <a:chOff x="0" y="-47625"/>
              <a:chExt cx="812800" cy="860425"/>
            </a:xfrm>
          </p:grpSpPr>
          <p:sp>
            <p:nvSpPr>
              <p:cNvPr id="2137" name="Google Shape;213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38" name="Google Shape;213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9" name="Google Shape;2139;p26"/>
            <p:cNvGrpSpPr/>
            <p:nvPr/>
          </p:nvGrpSpPr>
          <p:grpSpPr>
            <a:xfrm>
              <a:off x="4942506" y="4840511"/>
              <a:ext cx="422714" cy="447482"/>
              <a:chOff x="0" y="-47625"/>
              <a:chExt cx="812800" cy="860425"/>
            </a:xfrm>
          </p:grpSpPr>
          <p:sp>
            <p:nvSpPr>
              <p:cNvPr id="2140" name="Google Shape;214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41" name="Google Shape;214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42" name="Google Shape;2142;p26"/>
            <p:cNvGrpSpPr/>
            <p:nvPr/>
          </p:nvGrpSpPr>
          <p:grpSpPr>
            <a:xfrm>
              <a:off x="6590008" y="4840511"/>
              <a:ext cx="422714" cy="447482"/>
              <a:chOff x="0" y="-47625"/>
              <a:chExt cx="812800" cy="860425"/>
            </a:xfrm>
          </p:grpSpPr>
          <p:sp>
            <p:nvSpPr>
              <p:cNvPr id="2143" name="Google Shape;214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44" name="Google Shape;214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45" name="Google Shape;2145;p26"/>
            <p:cNvGrpSpPr/>
            <p:nvPr/>
          </p:nvGrpSpPr>
          <p:grpSpPr>
            <a:xfrm>
              <a:off x="0" y="6055814"/>
              <a:ext cx="422714" cy="447482"/>
              <a:chOff x="0" y="-47625"/>
              <a:chExt cx="812800" cy="860425"/>
            </a:xfrm>
          </p:grpSpPr>
          <p:sp>
            <p:nvSpPr>
              <p:cNvPr id="2146" name="Google Shape;214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47" name="Google Shape;214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48" name="Google Shape;2148;p26"/>
            <p:cNvGrpSpPr/>
            <p:nvPr/>
          </p:nvGrpSpPr>
          <p:grpSpPr>
            <a:xfrm>
              <a:off x="1647502" y="6055814"/>
              <a:ext cx="422714" cy="447482"/>
              <a:chOff x="0" y="-47625"/>
              <a:chExt cx="812800" cy="860425"/>
            </a:xfrm>
          </p:grpSpPr>
          <p:sp>
            <p:nvSpPr>
              <p:cNvPr id="2149" name="Google Shape;214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50" name="Google Shape;215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51" name="Google Shape;2151;p26"/>
            <p:cNvGrpSpPr/>
            <p:nvPr/>
          </p:nvGrpSpPr>
          <p:grpSpPr>
            <a:xfrm>
              <a:off x="3295004" y="6055814"/>
              <a:ext cx="422714" cy="447482"/>
              <a:chOff x="0" y="-47625"/>
              <a:chExt cx="812800" cy="860425"/>
            </a:xfrm>
          </p:grpSpPr>
          <p:sp>
            <p:nvSpPr>
              <p:cNvPr id="2152" name="Google Shape;215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53" name="Google Shape;215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54" name="Google Shape;2154;p26"/>
            <p:cNvGrpSpPr/>
            <p:nvPr/>
          </p:nvGrpSpPr>
          <p:grpSpPr>
            <a:xfrm>
              <a:off x="4942506" y="6055814"/>
              <a:ext cx="422714" cy="447482"/>
              <a:chOff x="0" y="-47625"/>
              <a:chExt cx="812800" cy="860425"/>
            </a:xfrm>
          </p:grpSpPr>
          <p:sp>
            <p:nvSpPr>
              <p:cNvPr id="2155" name="Google Shape;215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56" name="Google Shape;215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57" name="Google Shape;2157;p26"/>
            <p:cNvGrpSpPr/>
            <p:nvPr/>
          </p:nvGrpSpPr>
          <p:grpSpPr>
            <a:xfrm>
              <a:off x="6590008" y="6055814"/>
              <a:ext cx="422714" cy="447482"/>
              <a:chOff x="0" y="-47625"/>
              <a:chExt cx="812800" cy="860425"/>
            </a:xfrm>
          </p:grpSpPr>
          <p:sp>
            <p:nvSpPr>
              <p:cNvPr id="2158" name="Google Shape;215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59" name="Google Shape;215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pic>
        <p:nvPicPr>
          <p:cNvPr id="2160" name="Google Shape;2160;p26"/>
          <p:cNvPicPr preferRelativeResize="0"/>
          <p:nvPr/>
        </p:nvPicPr>
        <p:blipFill rotWithShape="1">
          <a:blip r:embed="rId4">
            <a:alphaModFix/>
          </a:blip>
          <a:srcRect/>
          <a:stretch/>
        </p:blipFill>
        <p:spPr>
          <a:xfrm rot="-650169">
            <a:off x="14433406" y="3770891"/>
            <a:ext cx="3702788" cy="1966137"/>
          </a:xfrm>
          <a:prstGeom prst="rect">
            <a:avLst/>
          </a:prstGeom>
          <a:noFill/>
          <a:ln>
            <a:noFill/>
          </a:ln>
        </p:spPr>
      </p:pic>
      <p:sp>
        <p:nvSpPr>
          <p:cNvPr id="3" name="TextBox 2">
            <a:extLst>
              <a:ext uri="{FF2B5EF4-FFF2-40B4-BE49-F238E27FC236}">
                <a16:creationId xmlns:a16="http://schemas.microsoft.com/office/drawing/2014/main" id="{2E66753B-2802-8132-2699-9AC3C01784A1}"/>
              </a:ext>
            </a:extLst>
          </p:cNvPr>
          <p:cNvSpPr txBox="1"/>
          <p:nvPr/>
        </p:nvSpPr>
        <p:spPr>
          <a:xfrm>
            <a:off x="860612" y="887506"/>
            <a:ext cx="16432306" cy="6894195"/>
          </a:xfrm>
          <a:prstGeom prst="rect">
            <a:avLst/>
          </a:prstGeom>
          <a:noFill/>
        </p:spPr>
        <p:txBody>
          <a:bodyPr wrap="square" rtlCol="0">
            <a:spAutoFit/>
          </a:bodyPr>
          <a:lstStyle/>
          <a:p>
            <a:r>
              <a:rPr lang="en-IN" sz="2800" dirty="0" err="1"/>
              <a:t>Xception</a:t>
            </a:r>
            <a:r>
              <a:rPr lang="en-IN" sz="2800" dirty="0"/>
              <a:t> with Adam and </a:t>
            </a:r>
            <a:r>
              <a:rPr lang="en-IN" sz="2800" dirty="0" err="1"/>
              <a:t>Sgd</a:t>
            </a:r>
            <a:r>
              <a:rPr lang="en-IN" sz="2800" dirty="0"/>
              <a:t> optimizer respectively</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GB" sz="3200" dirty="0">
                <a:effectLst/>
                <a:latin typeface="Times New Roman" panose="02020603050405020304" pitchFamily="18" charset="0"/>
                <a:ea typeface="Times New Roman" panose="02020603050405020304" pitchFamily="18" charset="0"/>
              </a:rPr>
              <a:t>Resnet50 and </a:t>
            </a:r>
            <a:r>
              <a:rPr lang="en-GB" sz="3200" dirty="0" err="1">
                <a:effectLst/>
                <a:latin typeface="Times New Roman" panose="02020603050405020304" pitchFamily="18" charset="0"/>
                <a:ea typeface="Times New Roman" panose="02020603050405020304" pitchFamily="18" charset="0"/>
              </a:rPr>
              <a:t>Xcpetion</a:t>
            </a:r>
            <a:r>
              <a:rPr lang="en-GB" sz="3200" dirty="0">
                <a:effectLst/>
                <a:latin typeface="Times New Roman" panose="02020603050405020304" pitchFamily="18" charset="0"/>
                <a:ea typeface="Times New Roman" panose="02020603050405020304" pitchFamily="18" charset="0"/>
              </a:rPr>
              <a:t> concatenated with Adam optimizer, SGD optimizer and </a:t>
            </a:r>
            <a:r>
              <a:rPr lang="en-GB" sz="3200" dirty="0" err="1">
                <a:effectLst/>
                <a:latin typeface="Times New Roman" panose="02020603050405020304" pitchFamily="18" charset="0"/>
                <a:ea typeface="Times New Roman" panose="02020603050405020304" pitchFamily="18" charset="0"/>
              </a:rPr>
              <a:t>Rmsprop</a:t>
            </a:r>
            <a:r>
              <a:rPr lang="en-GB" sz="3200" dirty="0">
                <a:effectLst/>
                <a:latin typeface="Times New Roman" panose="02020603050405020304" pitchFamily="18" charset="0"/>
                <a:ea typeface="Times New Roman" panose="02020603050405020304" pitchFamily="18" charset="0"/>
              </a:rPr>
              <a:t> optimizer respectively </a:t>
            </a:r>
            <a:endParaRPr lang="en-IN" sz="2400"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96D1AC0D-7B76-394E-6D3A-17DE702256A0}"/>
              </a:ext>
            </a:extLst>
          </p:cNvPr>
          <p:cNvPicPr>
            <a:picLocks noChangeAspect="1"/>
          </p:cNvPicPr>
          <p:nvPr/>
        </p:nvPicPr>
        <p:blipFill>
          <a:blip r:embed="rId5"/>
          <a:stretch>
            <a:fillRect/>
          </a:stretch>
        </p:blipFill>
        <p:spPr>
          <a:xfrm>
            <a:off x="963678" y="1523752"/>
            <a:ext cx="4161332" cy="3182719"/>
          </a:xfrm>
          <a:prstGeom prst="rect">
            <a:avLst/>
          </a:prstGeom>
        </p:spPr>
      </p:pic>
      <p:pic>
        <p:nvPicPr>
          <p:cNvPr id="5" name="Picture 4">
            <a:extLst>
              <a:ext uri="{FF2B5EF4-FFF2-40B4-BE49-F238E27FC236}">
                <a16:creationId xmlns:a16="http://schemas.microsoft.com/office/drawing/2014/main" id="{E77AC85F-7182-74E4-38E7-13D599B15BD4}"/>
              </a:ext>
            </a:extLst>
          </p:cNvPr>
          <p:cNvPicPr>
            <a:picLocks noChangeAspect="1"/>
          </p:cNvPicPr>
          <p:nvPr/>
        </p:nvPicPr>
        <p:blipFill>
          <a:blip r:embed="rId6"/>
          <a:stretch>
            <a:fillRect/>
          </a:stretch>
        </p:blipFill>
        <p:spPr>
          <a:xfrm>
            <a:off x="5717756" y="1522318"/>
            <a:ext cx="3793319" cy="3182719"/>
          </a:xfrm>
          <a:prstGeom prst="rect">
            <a:avLst/>
          </a:prstGeom>
        </p:spPr>
      </p:pic>
      <p:pic>
        <p:nvPicPr>
          <p:cNvPr id="6" name="Picture 5">
            <a:extLst>
              <a:ext uri="{FF2B5EF4-FFF2-40B4-BE49-F238E27FC236}">
                <a16:creationId xmlns:a16="http://schemas.microsoft.com/office/drawing/2014/main" id="{3B74F60D-BD0F-50D7-E6F4-A2F601F54108}"/>
              </a:ext>
            </a:extLst>
          </p:cNvPr>
          <p:cNvPicPr>
            <a:picLocks noChangeAspect="1"/>
          </p:cNvPicPr>
          <p:nvPr/>
        </p:nvPicPr>
        <p:blipFill>
          <a:blip r:embed="rId7"/>
          <a:stretch>
            <a:fillRect/>
          </a:stretch>
        </p:blipFill>
        <p:spPr>
          <a:xfrm>
            <a:off x="973635" y="6436294"/>
            <a:ext cx="3626028" cy="2812701"/>
          </a:xfrm>
          <a:prstGeom prst="rect">
            <a:avLst/>
          </a:prstGeom>
        </p:spPr>
      </p:pic>
      <p:pic>
        <p:nvPicPr>
          <p:cNvPr id="7" name="Picture 6">
            <a:extLst>
              <a:ext uri="{FF2B5EF4-FFF2-40B4-BE49-F238E27FC236}">
                <a16:creationId xmlns:a16="http://schemas.microsoft.com/office/drawing/2014/main" id="{F27C3627-887C-89A0-51E9-E70FE938E5C0}"/>
              </a:ext>
            </a:extLst>
          </p:cNvPr>
          <p:cNvPicPr>
            <a:picLocks noChangeAspect="1"/>
          </p:cNvPicPr>
          <p:nvPr/>
        </p:nvPicPr>
        <p:blipFill>
          <a:blip r:embed="rId8"/>
          <a:stretch>
            <a:fillRect/>
          </a:stretch>
        </p:blipFill>
        <p:spPr>
          <a:xfrm>
            <a:off x="4997498" y="6436294"/>
            <a:ext cx="3519006" cy="2797999"/>
          </a:xfrm>
          <a:prstGeom prst="rect">
            <a:avLst/>
          </a:prstGeom>
        </p:spPr>
      </p:pic>
      <p:pic>
        <p:nvPicPr>
          <p:cNvPr id="8" name="Picture 7">
            <a:extLst>
              <a:ext uri="{FF2B5EF4-FFF2-40B4-BE49-F238E27FC236}">
                <a16:creationId xmlns:a16="http://schemas.microsoft.com/office/drawing/2014/main" id="{6D73EEA0-08BA-64D7-1AB4-5D2462161A02}"/>
              </a:ext>
            </a:extLst>
          </p:cNvPr>
          <p:cNvPicPr>
            <a:picLocks noChangeAspect="1"/>
          </p:cNvPicPr>
          <p:nvPr/>
        </p:nvPicPr>
        <p:blipFill>
          <a:blip r:embed="rId9"/>
          <a:stretch>
            <a:fillRect/>
          </a:stretch>
        </p:blipFill>
        <p:spPr>
          <a:xfrm>
            <a:off x="8994797" y="6436294"/>
            <a:ext cx="3519006" cy="28096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F71C-CA88-0F38-DEB8-58F0F8395F4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B106EDD-9386-46E5-41E0-86316F6B4C60}"/>
              </a:ext>
            </a:extLst>
          </p:cNvPr>
          <p:cNvSpPr>
            <a:spLocks noGrp="1"/>
          </p:cNvSpPr>
          <p:nvPr>
            <p:ph type="body" idx="1"/>
          </p:nvPr>
        </p:nvSpPr>
        <p:spPr/>
        <p:txBody>
          <a:bodyPr/>
          <a:lstStyle/>
          <a:p>
            <a:endParaRPr lang="en-IN"/>
          </a:p>
        </p:txBody>
      </p:sp>
      <p:pic>
        <p:nvPicPr>
          <p:cNvPr id="4" name="Google Shape;1874;p26">
            <a:extLst>
              <a:ext uri="{FF2B5EF4-FFF2-40B4-BE49-F238E27FC236}">
                <a16:creationId xmlns:a16="http://schemas.microsoft.com/office/drawing/2014/main" id="{778459AE-95FD-1673-A86D-8B6D23CB6C4C}"/>
              </a:ext>
            </a:extLst>
          </p:cNvPr>
          <p:cNvPicPr preferRelativeResize="0"/>
          <p:nvPr/>
        </p:nvPicPr>
        <p:blipFill rotWithShape="1">
          <a:blip r:embed="rId2">
            <a:alphaModFix/>
          </a:blip>
          <a:srcRect l="-14443" t="35000" r="-14443" b="16666"/>
          <a:stretch/>
        </p:blipFill>
        <p:spPr>
          <a:xfrm>
            <a:off x="-2743200" y="0"/>
            <a:ext cx="23774400" cy="10287000"/>
          </a:xfrm>
          <a:prstGeom prst="rect">
            <a:avLst/>
          </a:prstGeom>
          <a:noFill/>
          <a:ln>
            <a:noFill/>
          </a:ln>
        </p:spPr>
      </p:pic>
      <p:pic>
        <p:nvPicPr>
          <p:cNvPr id="6" name="Picture 5">
            <a:extLst>
              <a:ext uri="{FF2B5EF4-FFF2-40B4-BE49-F238E27FC236}">
                <a16:creationId xmlns:a16="http://schemas.microsoft.com/office/drawing/2014/main" id="{8035E365-6197-5471-2908-7F306E7C2454}"/>
              </a:ext>
            </a:extLst>
          </p:cNvPr>
          <p:cNvPicPr>
            <a:picLocks noChangeAspect="1"/>
          </p:cNvPicPr>
          <p:nvPr/>
        </p:nvPicPr>
        <p:blipFill>
          <a:blip r:embed="rId3"/>
          <a:stretch>
            <a:fillRect/>
          </a:stretch>
        </p:blipFill>
        <p:spPr>
          <a:xfrm>
            <a:off x="567819" y="768709"/>
            <a:ext cx="16921003" cy="1964761"/>
          </a:xfrm>
          <a:prstGeom prst="rect">
            <a:avLst/>
          </a:prstGeom>
        </p:spPr>
      </p:pic>
      <p:pic>
        <p:nvPicPr>
          <p:cNvPr id="7" name="Picture 6">
            <a:extLst>
              <a:ext uri="{FF2B5EF4-FFF2-40B4-BE49-F238E27FC236}">
                <a16:creationId xmlns:a16="http://schemas.microsoft.com/office/drawing/2014/main" id="{F58AA272-0B3A-27BE-64E7-4A613B843CE4}"/>
              </a:ext>
            </a:extLst>
          </p:cNvPr>
          <p:cNvPicPr>
            <a:picLocks noChangeAspect="1"/>
          </p:cNvPicPr>
          <p:nvPr/>
        </p:nvPicPr>
        <p:blipFill>
          <a:blip r:embed="rId4"/>
          <a:stretch>
            <a:fillRect/>
          </a:stretch>
        </p:blipFill>
        <p:spPr>
          <a:xfrm>
            <a:off x="706827" y="2955770"/>
            <a:ext cx="12692723" cy="7108929"/>
          </a:xfrm>
          <a:prstGeom prst="rect">
            <a:avLst/>
          </a:prstGeom>
        </p:spPr>
      </p:pic>
    </p:spTree>
    <p:extLst>
      <p:ext uri="{BB962C8B-B14F-4D97-AF65-F5344CB8AC3E}">
        <p14:creationId xmlns:p14="http://schemas.microsoft.com/office/powerpoint/2010/main" val="633223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pic>
        <p:nvPicPr>
          <p:cNvPr id="1874" name="Google Shape;1874;p26"/>
          <p:cNvPicPr preferRelativeResize="0"/>
          <p:nvPr/>
        </p:nvPicPr>
        <p:blipFill rotWithShape="1">
          <a:blip r:embed="rId3">
            <a:alphaModFix/>
          </a:blip>
          <a:srcRect l="-14443" t="35000" r="-14443" b="16666"/>
          <a:stretch/>
        </p:blipFill>
        <p:spPr>
          <a:xfrm>
            <a:off x="-2743200" y="0"/>
            <a:ext cx="23774400" cy="10287000"/>
          </a:xfrm>
          <a:prstGeom prst="rect">
            <a:avLst/>
          </a:prstGeom>
          <a:noFill/>
          <a:ln>
            <a:noFill/>
          </a:ln>
        </p:spPr>
      </p:pic>
      <p:grpSp>
        <p:nvGrpSpPr>
          <p:cNvPr id="1887" name="Google Shape;1887;p26"/>
          <p:cNvGrpSpPr/>
          <p:nvPr/>
        </p:nvGrpSpPr>
        <p:grpSpPr>
          <a:xfrm>
            <a:off x="14709170" y="7067811"/>
            <a:ext cx="4162477" cy="3874804"/>
            <a:chOff x="0" y="-19602"/>
            <a:chExt cx="5549969" cy="5166405"/>
          </a:xfrm>
        </p:grpSpPr>
        <p:grpSp>
          <p:nvGrpSpPr>
            <p:cNvPr id="1888" name="Google Shape;1888;p26"/>
            <p:cNvGrpSpPr/>
            <p:nvPr/>
          </p:nvGrpSpPr>
          <p:grpSpPr>
            <a:xfrm>
              <a:off x="0" y="-19602"/>
              <a:ext cx="334542" cy="354144"/>
              <a:chOff x="0" y="-47625"/>
              <a:chExt cx="812800" cy="860425"/>
            </a:xfrm>
          </p:grpSpPr>
          <p:sp>
            <p:nvSpPr>
              <p:cNvPr id="1889" name="Google Shape;188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890" name="Google Shape;189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91" name="Google Shape;1891;p26"/>
            <p:cNvGrpSpPr/>
            <p:nvPr/>
          </p:nvGrpSpPr>
          <p:grpSpPr>
            <a:xfrm>
              <a:off x="0" y="945424"/>
              <a:ext cx="334542" cy="354144"/>
              <a:chOff x="0" y="-47625"/>
              <a:chExt cx="812800" cy="860425"/>
            </a:xfrm>
          </p:grpSpPr>
          <p:sp>
            <p:nvSpPr>
              <p:cNvPr id="1892" name="Google Shape;189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893" name="Google Shape;189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94" name="Google Shape;1894;p26"/>
            <p:cNvGrpSpPr/>
            <p:nvPr/>
          </p:nvGrpSpPr>
          <p:grpSpPr>
            <a:xfrm>
              <a:off x="1303857" y="-19602"/>
              <a:ext cx="334542" cy="354144"/>
              <a:chOff x="0" y="-47625"/>
              <a:chExt cx="812800" cy="860425"/>
            </a:xfrm>
          </p:grpSpPr>
          <p:sp>
            <p:nvSpPr>
              <p:cNvPr id="1895" name="Google Shape;189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896" name="Google Shape;189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97" name="Google Shape;1897;p26"/>
            <p:cNvGrpSpPr/>
            <p:nvPr/>
          </p:nvGrpSpPr>
          <p:grpSpPr>
            <a:xfrm>
              <a:off x="1303857" y="945424"/>
              <a:ext cx="334542" cy="354144"/>
              <a:chOff x="0" y="-47625"/>
              <a:chExt cx="812800" cy="860425"/>
            </a:xfrm>
          </p:grpSpPr>
          <p:sp>
            <p:nvSpPr>
              <p:cNvPr id="1898" name="Google Shape;189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899" name="Google Shape;189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00" name="Google Shape;1900;p26"/>
            <p:cNvGrpSpPr/>
            <p:nvPr/>
          </p:nvGrpSpPr>
          <p:grpSpPr>
            <a:xfrm>
              <a:off x="2607714" y="-19602"/>
              <a:ext cx="334542" cy="354144"/>
              <a:chOff x="0" y="-47625"/>
              <a:chExt cx="812800" cy="860425"/>
            </a:xfrm>
          </p:grpSpPr>
          <p:sp>
            <p:nvSpPr>
              <p:cNvPr id="1901" name="Google Shape;190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02" name="Google Shape;190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03" name="Google Shape;1903;p26"/>
            <p:cNvGrpSpPr/>
            <p:nvPr/>
          </p:nvGrpSpPr>
          <p:grpSpPr>
            <a:xfrm>
              <a:off x="2607714" y="945424"/>
              <a:ext cx="334542" cy="354144"/>
              <a:chOff x="0" y="-47625"/>
              <a:chExt cx="812800" cy="860425"/>
            </a:xfrm>
          </p:grpSpPr>
          <p:sp>
            <p:nvSpPr>
              <p:cNvPr id="1904" name="Google Shape;190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05" name="Google Shape;190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06" name="Google Shape;1906;p26"/>
            <p:cNvGrpSpPr/>
            <p:nvPr/>
          </p:nvGrpSpPr>
          <p:grpSpPr>
            <a:xfrm>
              <a:off x="3911570" y="-19602"/>
              <a:ext cx="334542" cy="354144"/>
              <a:chOff x="0" y="-47625"/>
              <a:chExt cx="812800" cy="860425"/>
            </a:xfrm>
          </p:grpSpPr>
          <p:sp>
            <p:nvSpPr>
              <p:cNvPr id="1907" name="Google Shape;190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08" name="Google Shape;190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09" name="Google Shape;1909;p26"/>
            <p:cNvGrpSpPr/>
            <p:nvPr/>
          </p:nvGrpSpPr>
          <p:grpSpPr>
            <a:xfrm>
              <a:off x="3911570" y="945424"/>
              <a:ext cx="334542" cy="354144"/>
              <a:chOff x="0" y="-47625"/>
              <a:chExt cx="812800" cy="860425"/>
            </a:xfrm>
          </p:grpSpPr>
          <p:sp>
            <p:nvSpPr>
              <p:cNvPr id="1910" name="Google Shape;191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11" name="Google Shape;191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12" name="Google Shape;1912;p26"/>
            <p:cNvGrpSpPr/>
            <p:nvPr/>
          </p:nvGrpSpPr>
          <p:grpSpPr>
            <a:xfrm>
              <a:off x="5215427" y="-19602"/>
              <a:ext cx="334542" cy="354144"/>
              <a:chOff x="0" y="-47625"/>
              <a:chExt cx="812800" cy="860425"/>
            </a:xfrm>
          </p:grpSpPr>
          <p:sp>
            <p:nvSpPr>
              <p:cNvPr id="1913" name="Google Shape;191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14" name="Google Shape;191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15" name="Google Shape;1915;p26"/>
            <p:cNvGrpSpPr/>
            <p:nvPr/>
          </p:nvGrpSpPr>
          <p:grpSpPr>
            <a:xfrm>
              <a:off x="5215427" y="945424"/>
              <a:ext cx="334542" cy="354144"/>
              <a:chOff x="0" y="-47625"/>
              <a:chExt cx="812800" cy="860425"/>
            </a:xfrm>
          </p:grpSpPr>
          <p:sp>
            <p:nvSpPr>
              <p:cNvPr id="1916" name="Google Shape;191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17" name="Google Shape;191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18" name="Google Shape;1918;p26"/>
            <p:cNvGrpSpPr/>
            <p:nvPr/>
          </p:nvGrpSpPr>
          <p:grpSpPr>
            <a:xfrm>
              <a:off x="0" y="1907232"/>
              <a:ext cx="334542" cy="354144"/>
              <a:chOff x="0" y="-47625"/>
              <a:chExt cx="812800" cy="860425"/>
            </a:xfrm>
          </p:grpSpPr>
          <p:sp>
            <p:nvSpPr>
              <p:cNvPr id="1919" name="Google Shape;191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20" name="Google Shape;192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21" name="Google Shape;1921;p26"/>
            <p:cNvGrpSpPr/>
            <p:nvPr/>
          </p:nvGrpSpPr>
          <p:grpSpPr>
            <a:xfrm>
              <a:off x="1303857" y="1907232"/>
              <a:ext cx="334542" cy="354144"/>
              <a:chOff x="0" y="-47625"/>
              <a:chExt cx="812800" cy="860425"/>
            </a:xfrm>
          </p:grpSpPr>
          <p:sp>
            <p:nvSpPr>
              <p:cNvPr id="1922" name="Google Shape;192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23" name="Google Shape;192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24" name="Google Shape;1924;p26"/>
            <p:cNvGrpSpPr/>
            <p:nvPr/>
          </p:nvGrpSpPr>
          <p:grpSpPr>
            <a:xfrm>
              <a:off x="2607714" y="1907232"/>
              <a:ext cx="334542" cy="354144"/>
              <a:chOff x="0" y="-47625"/>
              <a:chExt cx="812800" cy="860425"/>
            </a:xfrm>
          </p:grpSpPr>
          <p:sp>
            <p:nvSpPr>
              <p:cNvPr id="1925" name="Google Shape;192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26" name="Google Shape;192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27" name="Google Shape;1927;p26"/>
            <p:cNvGrpSpPr/>
            <p:nvPr/>
          </p:nvGrpSpPr>
          <p:grpSpPr>
            <a:xfrm>
              <a:off x="3911570" y="1907232"/>
              <a:ext cx="334542" cy="354144"/>
              <a:chOff x="0" y="-47625"/>
              <a:chExt cx="812800" cy="860425"/>
            </a:xfrm>
          </p:grpSpPr>
          <p:sp>
            <p:nvSpPr>
              <p:cNvPr id="1928" name="Google Shape;192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29" name="Google Shape;192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30" name="Google Shape;1930;p26"/>
            <p:cNvGrpSpPr/>
            <p:nvPr/>
          </p:nvGrpSpPr>
          <p:grpSpPr>
            <a:xfrm>
              <a:off x="5215427" y="1907232"/>
              <a:ext cx="334542" cy="354144"/>
              <a:chOff x="0" y="-47625"/>
              <a:chExt cx="812800" cy="860425"/>
            </a:xfrm>
          </p:grpSpPr>
          <p:sp>
            <p:nvSpPr>
              <p:cNvPr id="1931" name="Google Shape;193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32" name="Google Shape;193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33" name="Google Shape;1933;p26"/>
            <p:cNvGrpSpPr/>
            <p:nvPr/>
          </p:nvGrpSpPr>
          <p:grpSpPr>
            <a:xfrm>
              <a:off x="0" y="2869041"/>
              <a:ext cx="334542" cy="354144"/>
              <a:chOff x="0" y="-47625"/>
              <a:chExt cx="812800" cy="860425"/>
            </a:xfrm>
          </p:grpSpPr>
          <p:sp>
            <p:nvSpPr>
              <p:cNvPr id="1934" name="Google Shape;193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35" name="Google Shape;193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36" name="Google Shape;1936;p26"/>
            <p:cNvGrpSpPr/>
            <p:nvPr/>
          </p:nvGrpSpPr>
          <p:grpSpPr>
            <a:xfrm>
              <a:off x="1303857" y="2869041"/>
              <a:ext cx="334542" cy="354144"/>
              <a:chOff x="0" y="-47625"/>
              <a:chExt cx="812800" cy="860425"/>
            </a:xfrm>
          </p:grpSpPr>
          <p:sp>
            <p:nvSpPr>
              <p:cNvPr id="1937" name="Google Shape;193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38" name="Google Shape;193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39" name="Google Shape;1939;p26"/>
            <p:cNvGrpSpPr/>
            <p:nvPr/>
          </p:nvGrpSpPr>
          <p:grpSpPr>
            <a:xfrm>
              <a:off x="2607714" y="2869041"/>
              <a:ext cx="334542" cy="354144"/>
              <a:chOff x="0" y="-47625"/>
              <a:chExt cx="812800" cy="860425"/>
            </a:xfrm>
          </p:grpSpPr>
          <p:sp>
            <p:nvSpPr>
              <p:cNvPr id="1940" name="Google Shape;194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41" name="Google Shape;194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42" name="Google Shape;1942;p26"/>
            <p:cNvGrpSpPr/>
            <p:nvPr/>
          </p:nvGrpSpPr>
          <p:grpSpPr>
            <a:xfrm>
              <a:off x="3911570" y="2869041"/>
              <a:ext cx="334542" cy="354144"/>
              <a:chOff x="0" y="-47625"/>
              <a:chExt cx="812800" cy="860425"/>
            </a:xfrm>
          </p:grpSpPr>
          <p:sp>
            <p:nvSpPr>
              <p:cNvPr id="1943" name="Google Shape;194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44" name="Google Shape;194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45" name="Google Shape;1945;p26"/>
            <p:cNvGrpSpPr/>
            <p:nvPr/>
          </p:nvGrpSpPr>
          <p:grpSpPr>
            <a:xfrm>
              <a:off x="5215427" y="2869041"/>
              <a:ext cx="334542" cy="354144"/>
              <a:chOff x="0" y="-47625"/>
              <a:chExt cx="812800" cy="860425"/>
            </a:xfrm>
          </p:grpSpPr>
          <p:sp>
            <p:nvSpPr>
              <p:cNvPr id="1946" name="Google Shape;194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47" name="Google Shape;194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48" name="Google Shape;1948;p26"/>
            <p:cNvGrpSpPr/>
            <p:nvPr/>
          </p:nvGrpSpPr>
          <p:grpSpPr>
            <a:xfrm>
              <a:off x="0" y="3830850"/>
              <a:ext cx="334542" cy="354144"/>
              <a:chOff x="0" y="-47625"/>
              <a:chExt cx="812800" cy="860425"/>
            </a:xfrm>
          </p:grpSpPr>
          <p:sp>
            <p:nvSpPr>
              <p:cNvPr id="1949" name="Google Shape;194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50" name="Google Shape;195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51" name="Google Shape;1951;p26"/>
            <p:cNvGrpSpPr/>
            <p:nvPr/>
          </p:nvGrpSpPr>
          <p:grpSpPr>
            <a:xfrm>
              <a:off x="1303857" y="3830850"/>
              <a:ext cx="334542" cy="354144"/>
              <a:chOff x="0" y="-47625"/>
              <a:chExt cx="812800" cy="860425"/>
            </a:xfrm>
          </p:grpSpPr>
          <p:sp>
            <p:nvSpPr>
              <p:cNvPr id="1952" name="Google Shape;195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53" name="Google Shape;195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54" name="Google Shape;1954;p26"/>
            <p:cNvGrpSpPr/>
            <p:nvPr/>
          </p:nvGrpSpPr>
          <p:grpSpPr>
            <a:xfrm>
              <a:off x="2607714" y="3830850"/>
              <a:ext cx="334542" cy="354144"/>
              <a:chOff x="0" y="-47625"/>
              <a:chExt cx="812800" cy="860425"/>
            </a:xfrm>
          </p:grpSpPr>
          <p:sp>
            <p:nvSpPr>
              <p:cNvPr id="1955" name="Google Shape;195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56" name="Google Shape;195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57" name="Google Shape;1957;p26"/>
            <p:cNvGrpSpPr/>
            <p:nvPr/>
          </p:nvGrpSpPr>
          <p:grpSpPr>
            <a:xfrm>
              <a:off x="3911570" y="3830850"/>
              <a:ext cx="334542" cy="354144"/>
              <a:chOff x="0" y="-47625"/>
              <a:chExt cx="812800" cy="860425"/>
            </a:xfrm>
          </p:grpSpPr>
          <p:sp>
            <p:nvSpPr>
              <p:cNvPr id="1958" name="Google Shape;195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59" name="Google Shape;195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60" name="Google Shape;1960;p26"/>
            <p:cNvGrpSpPr/>
            <p:nvPr/>
          </p:nvGrpSpPr>
          <p:grpSpPr>
            <a:xfrm>
              <a:off x="5215427" y="3830850"/>
              <a:ext cx="334542" cy="354144"/>
              <a:chOff x="0" y="-47625"/>
              <a:chExt cx="812800" cy="860425"/>
            </a:xfrm>
          </p:grpSpPr>
          <p:sp>
            <p:nvSpPr>
              <p:cNvPr id="1961" name="Google Shape;196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62" name="Google Shape;196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63" name="Google Shape;1963;p26"/>
            <p:cNvGrpSpPr/>
            <p:nvPr/>
          </p:nvGrpSpPr>
          <p:grpSpPr>
            <a:xfrm>
              <a:off x="0" y="4792659"/>
              <a:ext cx="334542" cy="354144"/>
              <a:chOff x="0" y="-47625"/>
              <a:chExt cx="812800" cy="860425"/>
            </a:xfrm>
          </p:grpSpPr>
          <p:sp>
            <p:nvSpPr>
              <p:cNvPr id="1964" name="Google Shape;196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65" name="Google Shape;196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66" name="Google Shape;1966;p26"/>
            <p:cNvGrpSpPr/>
            <p:nvPr/>
          </p:nvGrpSpPr>
          <p:grpSpPr>
            <a:xfrm>
              <a:off x="1303857" y="4792659"/>
              <a:ext cx="334542" cy="354144"/>
              <a:chOff x="0" y="-47625"/>
              <a:chExt cx="812800" cy="860425"/>
            </a:xfrm>
          </p:grpSpPr>
          <p:sp>
            <p:nvSpPr>
              <p:cNvPr id="1967" name="Google Shape;196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68" name="Google Shape;196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69" name="Google Shape;1969;p26"/>
            <p:cNvGrpSpPr/>
            <p:nvPr/>
          </p:nvGrpSpPr>
          <p:grpSpPr>
            <a:xfrm>
              <a:off x="2607714" y="4792659"/>
              <a:ext cx="334542" cy="354144"/>
              <a:chOff x="0" y="-47625"/>
              <a:chExt cx="812800" cy="860425"/>
            </a:xfrm>
          </p:grpSpPr>
          <p:sp>
            <p:nvSpPr>
              <p:cNvPr id="1970" name="Google Shape;197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71" name="Google Shape;197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72" name="Google Shape;1972;p26"/>
            <p:cNvGrpSpPr/>
            <p:nvPr/>
          </p:nvGrpSpPr>
          <p:grpSpPr>
            <a:xfrm>
              <a:off x="3911570" y="4792659"/>
              <a:ext cx="334542" cy="354144"/>
              <a:chOff x="0" y="-47625"/>
              <a:chExt cx="812800" cy="860425"/>
            </a:xfrm>
          </p:grpSpPr>
          <p:sp>
            <p:nvSpPr>
              <p:cNvPr id="1973" name="Google Shape;197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74" name="Google Shape;197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75" name="Google Shape;1975;p26"/>
            <p:cNvGrpSpPr/>
            <p:nvPr/>
          </p:nvGrpSpPr>
          <p:grpSpPr>
            <a:xfrm>
              <a:off x="5215427" y="4792659"/>
              <a:ext cx="334542" cy="354144"/>
              <a:chOff x="0" y="-47625"/>
              <a:chExt cx="812800" cy="860425"/>
            </a:xfrm>
          </p:grpSpPr>
          <p:sp>
            <p:nvSpPr>
              <p:cNvPr id="1976" name="Google Shape;197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977" name="Google Shape;197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978" name="Google Shape;1978;p26"/>
          <p:cNvGrpSpPr/>
          <p:nvPr/>
        </p:nvGrpSpPr>
        <p:grpSpPr>
          <a:xfrm>
            <a:off x="-1478313" y="6412196"/>
            <a:ext cx="4162477" cy="3874804"/>
            <a:chOff x="0" y="-19602"/>
            <a:chExt cx="5549969" cy="5166405"/>
          </a:xfrm>
        </p:grpSpPr>
        <p:grpSp>
          <p:nvGrpSpPr>
            <p:cNvPr id="1979" name="Google Shape;1979;p26"/>
            <p:cNvGrpSpPr/>
            <p:nvPr/>
          </p:nvGrpSpPr>
          <p:grpSpPr>
            <a:xfrm>
              <a:off x="0" y="-19602"/>
              <a:ext cx="334542" cy="354144"/>
              <a:chOff x="0" y="-47625"/>
              <a:chExt cx="812800" cy="860425"/>
            </a:xfrm>
          </p:grpSpPr>
          <p:sp>
            <p:nvSpPr>
              <p:cNvPr id="1980" name="Google Shape;198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81" name="Google Shape;198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82" name="Google Shape;1982;p26"/>
            <p:cNvGrpSpPr/>
            <p:nvPr/>
          </p:nvGrpSpPr>
          <p:grpSpPr>
            <a:xfrm>
              <a:off x="0" y="945424"/>
              <a:ext cx="334542" cy="354144"/>
              <a:chOff x="0" y="-47625"/>
              <a:chExt cx="812800" cy="860425"/>
            </a:xfrm>
          </p:grpSpPr>
          <p:sp>
            <p:nvSpPr>
              <p:cNvPr id="1983" name="Google Shape;198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84" name="Google Shape;198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85" name="Google Shape;1985;p26"/>
            <p:cNvGrpSpPr/>
            <p:nvPr/>
          </p:nvGrpSpPr>
          <p:grpSpPr>
            <a:xfrm>
              <a:off x="1303857" y="-19602"/>
              <a:ext cx="334542" cy="354144"/>
              <a:chOff x="0" y="-47625"/>
              <a:chExt cx="812800" cy="860425"/>
            </a:xfrm>
          </p:grpSpPr>
          <p:sp>
            <p:nvSpPr>
              <p:cNvPr id="1986" name="Google Shape;198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87" name="Google Shape;198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88" name="Google Shape;1988;p26"/>
            <p:cNvGrpSpPr/>
            <p:nvPr/>
          </p:nvGrpSpPr>
          <p:grpSpPr>
            <a:xfrm>
              <a:off x="1303857" y="945424"/>
              <a:ext cx="334542" cy="354144"/>
              <a:chOff x="0" y="-47625"/>
              <a:chExt cx="812800" cy="860425"/>
            </a:xfrm>
          </p:grpSpPr>
          <p:sp>
            <p:nvSpPr>
              <p:cNvPr id="1989" name="Google Shape;198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90" name="Google Shape;199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91" name="Google Shape;1991;p26"/>
            <p:cNvGrpSpPr/>
            <p:nvPr/>
          </p:nvGrpSpPr>
          <p:grpSpPr>
            <a:xfrm>
              <a:off x="2607714" y="-19602"/>
              <a:ext cx="334542" cy="354144"/>
              <a:chOff x="0" y="-47625"/>
              <a:chExt cx="812800" cy="860425"/>
            </a:xfrm>
          </p:grpSpPr>
          <p:sp>
            <p:nvSpPr>
              <p:cNvPr id="1992" name="Google Shape;199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93" name="Google Shape;199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94" name="Google Shape;1994;p26"/>
            <p:cNvGrpSpPr/>
            <p:nvPr/>
          </p:nvGrpSpPr>
          <p:grpSpPr>
            <a:xfrm>
              <a:off x="2607714" y="945424"/>
              <a:ext cx="334542" cy="354144"/>
              <a:chOff x="0" y="-47625"/>
              <a:chExt cx="812800" cy="860425"/>
            </a:xfrm>
          </p:grpSpPr>
          <p:sp>
            <p:nvSpPr>
              <p:cNvPr id="1995" name="Google Shape;199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96" name="Google Shape;199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97" name="Google Shape;1997;p26"/>
            <p:cNvGrpSpPr/>
            <p:nvPr/>
          </p:nvGrpSpPr>
          <p:grpSpPr>
            <a:xfrm>
              <a:off x="3911570" y="-19602"/>
              <a:ext cx="334542" cy="354144"/>
              <a:chOff x="0" y="-47625"/>
              <a:chExt cx="812800" cy="860425"/>
            </a:xfrm>
          </p:grpSpPr>
          <p:sp>
            <p:nvSpPr>
              <p:cNvPr id="1998" name="Google Shape;199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1999" name="Google Shape;199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00" name="Google Shape;2000;p26"/>
            <p:cNvGrpSpPr/>
            <p:nvPr/>
          </p:nvGrpSpPr>
          <p:grpSpPr>
            <a:xfrm>
              <a:off x="3911570" y="945424"/>
              <a:ext cx="334542" cy="354144"/>
              <a:chOff x="0" y="-47625"/>
              <a:chExt cx="812800" cy="860425"/>
            </a:xfrm>
          </p:grpSpPr>
          <p:sp>
            <p:nvSpPr>
              <p:cNvPr id="2001" name="Google Shape;200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02" name="Google Shape;200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03" name="Google Shape;2003;p26"/>
            <p:cNvGrpSpPr/>
            <p:nvPr/>
          </p:nvGrpSpPr>
          <p:grpSpPr>
            <a:xfrm>
              <a:off x="5215427" y="-19602"/>
              <a:ext cx="334542" cy="354144"/>
              <a:chOff x="0" y="-47625"/>
              <a:chExt cx="812800" cy="860425"/>
            </a:xfrm>
          </p:grpSpPr>
          <p:sp>
            <p:nvSpPr>
              <p:cNvPr id="2004" name="Google Shape;200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05" name="Google Shape;200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06" name="Google Shape;2006;p26"/>
            <p:cNvGrpSpPr/>
            <p:nvPr/>
          </p:nvGrpSpPr>
          <p:grpSpPr>
            <a:xfrm>
              <a:off x="5215427" y="945424"/>
              <a:ext cx="334542" cy="354144"/>
              <a:chOff x="0" y="-47625"/>
              <a:chExt cx="812800" cy="860425"/>
            </a:xfrm>
          </p:grpSpPr>
          <p:sp>
            <p:nvSpPr>
              <p:cNvPr id="2007" name="Google Shape;200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08" name="Google Shape;200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09" name="Google Shape;2009;p26"/>
            <p:cNvGrpSpPr/>
            <p:nvPr/>
          </p:nvGrpSpPr>
          <p:grpSpPr>
            <a:xfrm>
              <a:off x="0" y="1907232"/>
              <a:ext cx="334542" cy="354144"/>
              <a:chOff x="0" y="-47625"/>
              <a:chExt cx="812800" cy="860425"/>
            </a:xfrm>
          </p:grpSpPr>
          <p:sp>
            <p:nvSpPr>
              <p:cNvPr id="2010" name="Google Shape;201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11" name="Google Shape;201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12" name="Google Shape;2012;p26"/>
            <p:cNvGrpSpPr/>
            <p:nvPr/>
          </p:nvGrpSpPr>
          <p:grpSpPr>
            <a:xfrm>
              <a:off x="1303857" y="1907232"/>
              <a:ext cx="334542" cy="354144"/>
              <a:chOff x="0" y="-47625"/>
              <a:chExt cx="812800" cy="860425"/>
            </a:xfrm>
          </p:grpSpPr>
          <p:sp>
            <p:nvSpPr>
              <p:cNvPr id="2013" name="Google Shape;201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14" name="Google Shape;201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15" name="Google Shape;2015;p26"/>
            <p:cNvGrpSpPr/>
            <p:nvPr/>
          </p:nvGrpSpPr>
          <p:grpSpPr>
            <a:xfrm>
              <a:off x="2607714" y="1907232"/>
              <a:ext cx="334542" cy="354144"/>
              <a:chOff x="0" y="-47625"/>
              <a:chExt cx="812800" cy="860425"/>
            </a:xfrm>
          </p:grpSpPr>
          <p:sp>
            <p:nvSpPr>
              <p:cNvPr id="2016" name="Google Shape;201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17" name="Google Shape;201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18" name="Google Shape;2018;p26"/>
            <p:cNvGrpSpPr/>
            <p:nvPr/>
          </p:nvGrpSpPr>
          <p:grpSpPr>
            <a:xfrm>
              <a:off x="3911570" y="1907232"/>
              <a:ext cx="334542" cy="354144"/>
              <a:chOff x="0" y="-47625"/>
              <a:chExt cx="812800" cy="860425"/>
            </a:xfrm>
          </p:grpSpPr>
          <p:sp>
            <p:nvSpPr>
              <p:cNvPr id="2019" name="Google Shape;201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20" name="Google Shape;202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21" name="Google Shape;2021;p26"/>
            <p:cNvGrpSpPr/>
            <p:nvPr/>
          </p:nvGrpSpPr>
          <p:grpSpPr>
            <a:xfrm>
              <a:off x="5215427" y="1907232"/>
              <a:ext cx="334542" cy="354144"/>
              <a:chOff x="0" y="-47625"/>
              <a:chExt cx="812800" cy="860425"/>
            </a:xfrm>
          </p:grpSpPr>
          <p:sp>
            <p:nvSpPr>
              <p:cNvPr id="2022" name="Google Shape;202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23" name="Google Shape;202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24" name="Google Shape;2024;p26"/>
            <p:cNvGrpSpPr/>
            <p:nvPr/>
          </p:nvGrpSpPr>
          <p:grpSpPr>
            <a:xfrm>
              <a:off x="0" y="2869041"/>
              <a:ext cx="334542" cy="354144"/>
              <a:chOff x="0" y="-47625"/>
              <a:chExt cx="812800" cy="860425"/>
            </a:xfrm>
          </p:grpSpPr>
          <p:sp>
            <p:nvSpPr>
              <p:cNvPr id="2025" name="Google Shape;202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26" name="Google Shape;202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27" name="Google Shape;2027;p26"/>
            <p:cNvGrpSpPr/>
            <p:nvPr/>
          </p:nvGrpSpPr>
          <p:grpSpPr>
            <a:xfrm>
              <a:off x="1303857" y="2869041"/>
              <a:ext cx="334542" cy="354144"/>
              <a:chOff x="0" y="-47625"/>
              <a:chExt cx="812800" cy="860425"/>
            </a:xfrm>
          </p:grpSpPr>
          <p:sp>
            <p:nvSpPr>
              <p:cNvPr id="2028" name="Google Shape;202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29" name="Google Shape;202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30" name="Google Shape;2030;p26"/>
            <p:cNvGrpSpPr/>
            <p:nvPr/>
          </p:nvGrpSpPr>
          <p:grpSpPr>
            <a:xfrm>
              <a:off x="2607714" y="2869041"/>
              <a:ext cx="334542" cy="354144"/>
              <a:chOff x="0" y="-47625"/>
              <a:chExt cx="812800" cy="860425"/>
            </a:xfrm>
          </p:grpSpPr>
          <p:sp>
            <p:nvSpPr>
              <p:cNvPr id="2031" name="Google Shape;203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32" name="Google Shape;203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33" name="Google Shape;2033;p26"/>
            <p:cNvGrpSpPr/>
            <p:nvPr/>
          </p:nvGrpSpPr>
          <p:grpSpPr>
            <a:xfrm>
              <a:off x="3911570" y="2869041"/>
              <a:ext cx="334542" cy="354144"/>
              <a:chOff x="0" y="-47625"/>
              <a:chExt cx="812800" cy="860425"/>
            </a:xfrm>
          </p:grpSpPr>
          <p:sp>
            <p:nvSpPr>
              <p:cNvPr id="2034" name="Google Shape;203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35" name="Google Shape;203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36" name="Google Shape;2036;p26"/>
            <p:cNvGrpSpPr/>
            <p:nvPr/>
          </p:nvGrpSpPr>
          <p:grpSpPr>
            <a:xfrm>
              <a:off x="5215427" y="2869041"/>
              <a:ext cx="334542" cy="354144"/>
              <a:chOff x="0" y="-47625"/>
              <a:chExt cx="812800" cy="860425"/>
            </a:xfrm>
          </p:grpSpPr>
          <p:sp>
            <p:nvSpPr>
              <p:cNvPr id="2037" name="Google Shape;203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38" name="Google Shape;203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39" name="Google Shape;2039;p26"/>
            <p:cNvGrpSpPr/>
            <p:nvPr/>
          </p:nvGrpSpPr>
          <p:grpSpPr>
            <a:xfrm>
              <a:off x="0" y="3830850"/>
              <a:ext cx="334542" cy="354144"/>
              <a:chOff x="0" y="-47625"/>
              <a:chExt cx="812800" cy="860425"/>
            </a:xfrm>
          </p:grpSpPr>
          <p:sp>
            <p:nvSpPr>
              <p:cNvPr id="2040" name="Google Shape;204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41" name="Google Shape;204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42" name="Google Shape;2042;p26"/>
            <p:cNvGrpSpPr/>
            <p:nvPr/>
          </p:nvGrpSpPr>
          <p:grpSpPr>
            <a:xfrm>
              <a:off x="1303857" y="3830850"/>
              <a:ext cx="334542" cy="354144"/>
              <a:chOff x="0" y="-47625"/>
              <a:chExt cx="812800" cy="860425"/>
            </a:xfrm>
          </p:grpSpPr>
          <p:sp>
            <p:nvSpPr>
              <p:cNvPr id="2043" name="Google Shape;204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44" name="Google Shape;204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45" name="Google Shape;2045;p26"/>
            <p:cNvGrpSpPr/>
            <p:nvPr/>
          </p:nvGrpSpPr>
          <p:grpSpPr>
            <a:xfrm>
              <a:off x="2607714" y="3830850"/>
              <a:ext cx="334542" cy="354144"/>
              <a:chOff x="0" y="-47625"/>
              <a:chExt cx="812800" cy="860425"/>
            </a:xfrm>
          </p:grpSpPr>
          <p:sp>
            <p:nvSpPr>
              <p:cNvPr id="2046" name="Google Shape;204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47" name="Google Shape;204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48" name="Google Shape;2048;p26"/>
            <p:cNvGrpSpPr/>
            <p:nvPr/>
          </p:nvGrpSpPr>
          <p:grpSpPr>
            <a:xfrm>
              <a:off x="3911570" y="3830850"/>
              <a:ext cx="334542" cy="354144"/>
              <a:chOff x="0" y="-47625"/>
              <a:chExt cx="812800" cy="860425"/>
            </a:xfrm>
          </p:grpSpPr>
          <p:sp>
            <p:nvSpPr>
              <p:cNvPr id="2049" name="Google Shape;204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50" name="Google Shape;205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51" name="Google Shape;2051;p26"/>
            <p:cNvGrpSpPr/>
            <p:nvPr/>
          </p:nvGrpSpPr>
          <p:grpSpPr>
            <a:xfrm>
              <a:off x="5215427" y="3830850"/>
              <a:ext cx="334542" cy="354144"/>
              <a:chOff x="0" y="-47625"/>
              <a:chExt cx="812800" cy="860425"/>
            </a:xfrm>
          </p:grpSpPr>
          <p:sp>
            <p:nvSpPr>
              <p:cNvPr id="2052" name="Google Shape;205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53" name="Google Shape;205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54" name="Google Shape;2054;p26"/>
            <p:cNvGrpSpPr/>
            <p:nvPr/>
          </p:nvGrpSpPr>
          <p:grpSpPr>
            <a:xfrm>
              <a:off x="0" y="4792659"/>
              <a:ext cx="334542" cy="354144"/>
              <a:chOff x="0" y="-47625"/>
              <a:chExt cx="812800" cy="860425"/>
            </a:xfrm>
          </p:grpSpPr>
          <p:sp>
            <p:nvSpPr>
              <p:cNvPr id="2055" name="Google Shape;205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56" name="Google Shape;205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57" name="Google Shape;2057;p26"/>
            <p:cNvGrpSpPr/>
            <p:nvPr/>
          </p:nvGrpSpPr>
          <p:grpSpPr>
            <a:xfrm>
              <a:off x="1303857" y="4792659"/>
              <a:ext cx="334542" cy="354144"/>
              <a:chOff x="0" y="-47625"/>
              <a:chExt cx="812800" cy="860425"/>
            </a:xfrm>
          </p:grpSpPr>
          <p:sp>
            <p:nvSpPr>
              <p:cNvPr id="2058" name="Google Shape;205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59" name="Google Shape;205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60" name="Google Shape;2060;p26"/>
            <p:cNvGrpSpPr/>
            <p:nvPr/>
          </p:nvGrpSpPr>
          <p:grpSpPr>
            <a:xfrm>
              <a:off x="2607714" y="4792659"/>
              <a:ext cx="334542" cy="354144"/>
              <a:chOff x="0" y="-47625"/>
              <a:chExt cx="812800" cy="860425"/>
            </a:xfrm>
          </p:grpSpPr>
          <p:sp>
            <p:nvSpPr>
              <p:cNvPr id="2061" name="Google Shape;206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62" name="Google Shape;206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63" name="Google Shape;2063;p26"/>
            <p:cNvGrpSpPr/>
            <p:nvPr/>
          </p:nvGrpSpPr>
          <p:grpSpPr>
            <a:xfrm>
              <a:off x="3911570" y="4792659"/>
              <a:ext cx="334542" cy="354144"/>
              <a:chOff x="0" y="-47625"/>
              <a:chExt cx="812800" cy="860425"/>
            </a:xfrm>
          </p:grpSpPr>
          <p:sp>
            <p:nvSpPr>
              <p:cNvPr id="2064" name="Google Shape;206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65" name="Google Shape;206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66" name="Google Shape;2066;p26"/>
            <p:cNvGrpSpPr/>
            <p:nvPr/>
          </p:nvGrpSpPr>
          <p:grpSpPr>
            <a:xfrm>
              <a:off x="5215427" y="4792659"/>
              <a:ext cx="334542" cy="354144"/>
              <a:chOff x="0" y="-47625"/>
              <a:chExt cx="812800" cy="860425"/>
            </a:xfrm>
          </p:grpSpPr>
          <p:sp>
            <p:nvSpPr>
              <p:cNvPr id="2067" name="Google Shape;206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8FB1F8"/>
              </a:solidFill>
              <a:ln>
                <a:noFill/>
              </a:ln>
            </p:spPr>
          </p:sp>
          <p:sp>
            <p:nvSpPr>
              <p:cNvPr id="2068" name="Google Shape;206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069" name="Google Shape;2069;p26"/>
          <p:cNvGrpSpPr/>
          <p:nvPr/>
        </p:nvGrpSpPr>
        <p:grpSpPr>
          <a:xfrm>
            <a:off x="6514229" y="-2660253"/>
            <a:ext cx="5259541" cy="4896048"/>
            <a:chOff x="0" y="-24768"/>
            <a:chExt cx="7012722" cy="6528064"/>
          </a:xfrm>
        </p:grpSpPr>
        <p:grpSp>
          <p:nvGrpSpPr>
            <p:cNvPr id="2070" name="Google Shape;2070;p26"/>
            <p:cNvGrpSpPr/>
            <p:nvPr/>
          </p:nvGrpSpPr>
          <p:grpSpPr>
            <a:xfrm>
              <a:off x="0" y="-24768"/>
              <a:ext cx="422714" cy="447482"/>
              <a:chOff x="0" y="-47625"/>
              <a:chExt cx="812800" cy="860425"/>
            </a:xfrm>
          </p:grpSpPr>
          <p:sp>
            <p:nvSpPr>
              <p:cNvPr id="2071" name="Google Shape;207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72" name="Google Shape;207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73" name="Google Shape;2073;p26"/>
            <p:cNvGrpSpPr/>
            <p:nvPr/>
          </p:nvGrpSpPr>
          <p:grpSpPr>
            <a:xfrm>
              <a:off x="0" y="1194600"/>
              <a:ext cx="422714" cy="447482"/>
              <a:chOff x="0" y="-47625"/>
              <a:chExt cx="812800" cy="860425"/>
            </a:xfrm>
          </p:grpSpPr>
          <p:sp>
            <p:nvSpPr>
              <p:cNvPr id="2074" name="Google Shape;207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75" name="Google Shape;207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76" name="Google Shape;2076;p26"/>
            <p:cNvGrpSpPr/>
            <p:nvPr/>
          </p:nvGrpSpPr>
          <p:grpSpPr>
            <a:xfrm>
              <a:off x="1647502" y="-24768"/>
              <a:ext cx="422714" cy="447482"/>
              <a:chOff x="0" y="-47625"/>
              <a:chExt cx="812800" cy="860425"/>
            </a:xfrm>
          </p:grpSpPr>
          <p:sp>
            <p:nvSpPr>
              <p:cNvPr id="2077" name="Google Shape;207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78" name="Google Shape;207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79" name="Google Shape;2079;p26"/>
            <p:cNvGrpSpPr/>
            <p:nvPr/>
          </p:nvGrpSpPr>
          <p:grpSpPr>
            <a:xfrm>
              <a:off x="1647502" y="1194600"/>
              <a:ext cx="422714" cy="447482"/>
              <a:chOff x="0" y="-47625"/>
              <a:chExt cx="812800" cy="860425"/>
            </a:xfrm>
          </p:grpSpPr>
          <p:sp>
            <p:nvSpPr>
              <p:cNvPr id="2080" name="Google Shape;208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81" name="Google Shape;208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82" name="Google Shape;2082;p26"/>
            <p:cNvGrpSpPr/>
            <p:nvPr/>
          </p:nvGrpSpPr>
          <p:grpSpPr>
            <a:xfrm>
              <a:off x="3295004" y="-24768"/>
              <a:ext cx="422714" cy="447482"/>
              <a:chOff x="0" y="-47625"/>
              <a:chExt cx="812800" cy="860425"/>
            </a:xfrm>
          </p:grpSpPr>
          <p:sp>
            <p:nvSpPr>
              <p:cNvPr id="2083" name="Google Shape;208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84" name="Google Shape;208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85" name="Google Shape;2085;p26"/>
            <p:cNvGrpSpPr/>
            <p:nvPr/>
          </p:nvGrpSpPr>
          <p:grpSpPr>
            <a:xfrm>
              <a:off x="3295004" y="1194600"/>
              <a:ext cx="422714" cy="447482"/>
              <a:chOff x="0" y="-47625"/>
              <a:chExt cx="812800" cy="860425"/>
            </a:xfrm>
          </p:grpSpPr>
          <p:sp>
            <p:nvSpPr>
              <p:cNvPr id="2086" name="Google Shape;208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87" name="Google Shape;208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88" name="Google Shape;2088;p26"/>
            <p:cNvGrpSpPr/>
            <p:nvPr/>
          </p:nvGrpSpPr>
          <p:grpSpPr>
            <a:xfrm>
              <a:off x="4942506" y="-24768"/>
              <a:ext cx="422714" cy="447482"/>
              <a:chOff x="0" y="-47625"/>
              <a:chExt cx="812800" cy="860425"/>
            </a:xfrm>
          </p:grpSpPr>
          <p:sp>
            <p:nvSpPr>
              <p:cNvPr id="2089" name="Google Shape;208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90" name="Google Shape;209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91" name="Google Shape;2091;p26"/>
            <p:cNvGrpSpPr/>
            <p:nvPr/>
          </p:nvGrpSpPr>
          <p:grpSpPr>
            <a:xfrm>
              <a:off x="4942506" y="1194600"/>
              <a:ext cx="422714" cy="447482"/>
              <a:chOff x="0" y="-47625"/>
              <a:chExt cx="812800" cy="860425"/>
            </a:xfrm>
          </p:grpSpPr>
          <p:sp>
            <p:nvSpPr>
              <p:cNvPr id="2092" name="Google Shape;209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93" name="Google Shape;209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94" name="Google Shape;2094;p26"/>
            <p:cNvGrpSpPr/>
            <p:nvPr/>
          </p:nvGrpSpPr>
          <p:grpSpPr>
            <a:xfrm>
              <a:off x="6590008" y="-24768"/>
              <a:ext cx="422714" cy="447482"/>
              <a:chOff x="0" y="-47625"/>
              <a:chExt cx="812800" cy="860425"/>
            </a:xfrm>
          </p:grpSpPr>
          <p:sp>
            <p:nvSpPr>
              <p:cNvPr id="2095" name="Google Shape;209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96" name="Google Shape;209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97" name="Google Shape;2097;p26"/>
            <p:cNvGrpSpPr/>
            <p:nvPr/>
          </p:nvGrpSpPr>
          <p:grpSpPr>
            <a:xfrm>
              <a:off x="6590008" y="1194600"/>
              <a:ext cx="422714" cy="447482"/>
              <a:chOff x="0" y="-47625"/>
              <a:chExt cx="812800" cy="860425"/>
            </a:xfrm>
          </p:grpSpPr>
          <p:sp>
            <p:nvSpPr>
              <p:cNvPr id="2098" name="Google Shape;209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099" name="Google Shape;209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00" name="Google Shape;2100;p26"/>
            <p:cNvGrpSpPr/>
            <p:nvPr/>
          </p:nvGrpSpPr>
          <p:grpSpPr>
            <a:xfrm>
              <a:off x="0" y="2409904"/>
              <a:ext cx="422714" cy="447482"/>
              <a:chOff x="0" y="-47625"/>
              <a:chExt cx="812800" cy="860425"/>
            </a:xfrm>
          </p:grpSpPr>
          <p:sp>
            <p:nvSpPr>
              <p:cNvPr id="2101" name="Google Shape;210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02" name="Google Shape;210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03" name="Google Shape;2103;p26"/>
            <p:cNvGrpSpPr/>
            <p:nvPr/>
          </p:nvGrpSpPr>
          <p:grpSpPr>
            <a:xfrm>
              <a:off x="1647502" y="2409904"/>
              <a:ext cx="422714" cy="447482"/>
              <a:chOff x="0" y="-47625"/>
              <a:chExt cx="812800" cy="860425"/>
            </a:xfrm>
          </p:grpSpPr>
          <p:sp>
            <p:nvSpPr>
              <p:cNvPr id="2104" name="Google Shape;210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05" name="Google Shape;210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06" name="Google Shape;2106;p26"/>
            <p:cNvGrpSpPr/>
            <p:nvPr/>
          </p:nvGrpSpPr>
          <p:grpSpPr>
            <a:xfrm>
              <a:off x="3295004" y="2409904"/>
              <a:ext cx="422714" cy="447482"/>
              <a:chOff x="0" y="-47625"/>
              <a:chExt cx="812800" cy="860425"/>
            </a:xfrm>
          </p:grpSpPr>
          <p:sp>
            <p:nvSpPr>
              <p:cNvPr id="2107" name="Google Shape;210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08" name="Google Shape;210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09" name="Google Shape;2109;p26"/>
            <p:cNvGrpSpPr/>
            <p:nvPr/>
          </p:nvGrpSpPr>
          <p:grpSpPr>
            <a:xfrm>
              <a:off x="4942506" y="2409904"/>
              <a:ext cx="422714" cy="447482"/>
              <a:chOff x="0" y="-47625"/>
              <a:chExt cx="812800" cy="860425"/>
            </a:xfrm>
          </p:grpSpPr>
          <p:sp>
            <p:nvSpPr>
              <p:cNvPr id="2110" name="Google Shape;211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11" name="Google Shape;211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12" name="Google Shape;2112;p26"/>
            <p:cNvGrpSpPr/>
            <p:nvPr/>
          </p:nvGrpSpPr>
          <p:grpSpPr>
            <a:xfrm>
              <a:off x="6590008" y="2409904"/>
              <a:ext cx="422714" cy="447482"/>
              <a:chOff x="0" y="-47625"/>
              <a:chExt cx="812800" cy="860425"/>
            </a:xfrm>
          </p:grpSpPr>
          <p:sp>
            <p:nvSpPr>
              <p:cNvPr id="2113" name="Google Shape;211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14" name="Google Shape;211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15" name="Google Shape;2115;p26"/>
            <p:cNvGrpSpPr/>
            <p:nvPr/>
          </p:nvGrpSpPr>
          <p:grpSpPr>
            <a:xfrm>
              <a:off x="0" y="3625207"/>
              <a:ext cx="422714" cy="447482"/>
              <a:chOff x="0" y="-47625"/>
              <a:chExt cx="812800" cy="860425"/>
            </a:xfrm>
          </p:grpSpPr>
          <p:sp>
            <p:nvSpPr>
              <p:cNvPr id="2116" name="Google Shape;211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17" name="Google Shape;211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18" name="Google Shape;2118;p26"/>
            <p:cNvGrpSpPr/>
            <p:nvPr/>
          </p:nvGrpSpPr>
          <p:grpSpPr>
            <a:xfrm>
              <a:off x="1647502" y="3625207"/>
              <a:ext cx="422714" cy="447482"/>
              <a:chOff x="0" y="-47625"/>
              <a:chExt cx="812800" cy="860425"/>
            </a:xfrm>
          </p:grpSpPr>
          <p:sp>
            <p:nvSpPr>
              <p:cNvPr id="2119" name="Google Shape;211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20" name="Google Shape;212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1" name="Google Shape;2121;p26"/>
            <p:cNvGrpSpPr/>
            <p:nvPr/>
          </p:nvGrpSpPr>
          <p:grpSpPr>
            <a:xfrm>
              <a:off x="3295004" y="3625207"/>
              <a:ext cx="422714" cy="447482"/>
              <a:chOff x="0" y="-47625"/>
              <a:chExt cx="812800" cy="860425"/>
            </a:xfrm>
          </p:grpSpPr>
          <p:sp>
            <p:nvSpPr>
              <p:cNvPr id="2122" name="Google Shape;212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23" name="Google Shape;212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4" name="Google Shape;2124;p26"/>
            <p:cNvGrpSpPr/>
            <p:nvPr/>
          </p:nvGrpSpPr>
          <p:grpSpPr>
            <a:xfrm>
              <a:off x="4942506" y="3625207"/>
              <a:ext cx="422714" cy="447482"/>
              <a:chOff x="0" y="-47625"/>
              <a:chExt cx="812800" cy="860425"/>
            </a:xfrm>
          </p:grpSpPr>
          <p:sp>
            <p:nvSpPr>
              <p:cNvPr id="2125" name="Google Shape;212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26" name="Google Shape;212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7" name="Google Shape;2127;p26"/>
            <p:cNvGrpSpPr/>
            <p:nvPr/>
          </p:nvGrpSpPr>
          <p:grpSpPr>
            <a:xfrm>
              <a:off x="6590008" y="3625207"/>
              <a:ext cx="422714" cy="447482"/>
              <a:chOff x="0" y="-47625"/>
              <a:chExt cx="812800" cy="860425"/>
            </a:xfrm>
          </p:grpSpPr>
          <p:sp>
            <p:nvSpPr>
              <p:cNvPr id="2128" name="Google Shape;212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29" name="Google Shape;212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0" name="Google Shape;2130;p26"/>
            <p:cNvGrpSpPr/>
            <p:nvPr/>
          </p:nvGrpSpPr>
          <p:grpSpPr>
            <a:xfrm>
              <a:off x="0" y="4840511"/>
              <a:ext cx="422714" cy="447482"/>
              <a:chOff x="0" y="-47625"/>
              <a:chExt cx="812800" cy="860425"/>
            </a:xfrm>
          </p:grpSpPr>
          <p:sp>
            <p:nvSpPr>
              <p:cNvPr id="2131" name="Google Shape;2131;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32" name="Google Shape;2132;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3" name="Google Shape;2133;p26"/>
            <p:cNvGrpSpPr/>
            <p:nvPr/>
          </p:nvGrpSpPr>
          <p:grpSpPr>
            <a:xfrm>
              <a:off x="1647502" y="4840511"/>
              <a:ext cx="422714" cy="447482"/>
              <a:chOff x="0" y="-47625"/>
              <a:chExt cx="812800" cy="860425"/>
            </a:xfrm>
          </p:grpSpPr>
          <p:sp>
            <p:nvSpPr>
              <p:cNvPr id="2134" name="Google Shape;2134;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35" name="Google Shape;2135;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6" name="Google Shape;2136;p26"/>
            <p:cNvGrpSpPr/>
            <p:nvPr/>
          </p:nvGrpSpPr>
          <p:grpSpPr>
            <a:xfrm>
              <a:off x="3295004" y="4840511"/>
              <a:ext cx="422714" cy="447482"/>
              <a:chOff x="0" y="-47625"/>
              <a:chExt cx="812800" cy="860425"/>
            </a:xfrm>
          </p:grpSpPr>
          <p:sp>
            <p:nvSpPr>
              <p:cNvPr id="2137" name="Google Shape;2137;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38" name="Google Shape;2138;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9" name="Google Shape;2139;p26"/>
            <p:cNvGrpSpPr/>
            <p:nvPr/>
          </p:nvGrpSpPr>
          <p:grpSpPr>
            <a:xfrm>
              <a:off x="4942506" y="4840511"/>
              <a:ext cx="422714" cy="447482"/>
              <a:chOff x="0" y="-47625"/>
              <a:chExt cx="812800" cy="860425"/>
            </a:xfrm>
          </p:grpSpPr>
          <p:sp>
            <p:nvSpPr>
              <p:cNvPr id="2140" name="Google Shape;2140;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41" name="Google Shape;2141;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42" name="Google Shape;2142;p26"/>
            <p:cNvGrpSpPr/>
            <p:nvPr/>
          </p:nvGrpSpPr>
          <p:grpSpPr>
            <a:xfrm>
              <a:off x="6590008" y="4840511"/>
              <a:ext cx="422714" cy="447482"/>
              <a:chOff x="0" y="-47625"/>
              <a:chExt cx="812800" cy="860425"/>
            </a:xfrm>
          </p:grpSpPr>
          <p:sp>
            <p:nvSpPr>
              <p:cNvPr id="2143" name="Google Shape;2143;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44" name="Google Shape;2144;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45" name="Google Shape;2145;p26"/>
            <p:cNvGrpSpPr/>
            <p:nvPr/>
          </p:nvGrpSpPr>
          <p:grpSpPr>
            <a:xfrm>
              <a:off x="0" y="6055814"/>
              <a:ext cx="422714" cy="447482"/>
              <a:chOff x="0" y="-47625"/>
              <a:chExt cx="812800" cy="860425"/>
            </a:xfrm>
          </p:grpSpPr>
          <p:sp>
            <p:nvSpPr>
              <p:cNvPr id="2146" name="Google Shape;2146;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47" name="Google Shape;2147;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48" name="Google Shape;2148;p26"/>
            <p:cNvGrpSpPr/>
            <p:nvPr/>
          </p:nvGrpSpPr>
          <p:grpSpPr>
            <a:xfrm>
              <a:off x="1647502" y="6055814"/>
              <a:ext cx="422714" cy="447482"/>
              <a:chOff x="0" y="-47625"/>
              <a:chExt cx="812800" cy="860425"/>
            </a:xfrm>
          </p:grpSpPr>
          <p:sp>
            <p:nvSpPr>
              <p:cNvPr id="2149" name="Google Shape;2149;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50" name="Google Shape;2150;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51" name="Google Shape;2151;p26"/>
            <p:cNvGrpSpPr/>
            <p:nvPr/>
          </p:nvGrpSpPr>
          <p:grpSpPr>
            <a:xfrm>
              <a:off x="3295004" y="6055814"/>
              <a:ext cx="422714" cy="447482"/>
              <a:chOff x="0" y="-47625"/>
              <a:chExt cx="812800" cy="860425"/>
            </a:xfrm>
          </p:grpSpPr>
          <p:sp>
            <p:nvSpPr>
              <p:cNvPr id="2152" name="Google Shape;2152;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53" name="Google Shape;2153;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54" name="Google Shape;2154;p26"/>
            <p:cNvGrpSpPr/>
            <p:nvPr/>
          </p:nvGrpSpPr>
          <p:grpSpPr>
            <a:xfrm>
              <a:off x="4942506" y="6055814"/>
              <a:ext cx="422714" cy="447482"/>
              <a:chOff x="0" y="-47625"/>
              <a:chExt cx="812800" cy="860425"/>
            </a:xfrm>
          </p:grpSpPr>
          <p:sp>
            <p:nvSpPr>
              <p:cNvPr id="2155" name="Google Shape;2155;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56" name="Google Shape;2156;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57" name="Google Shape;2157;p26"/>
            <p:cNvGrpSpPr/>
            <p:nvPr/>
          </p:nvGrpSpPr>
          <p:grpSpPr>
            <a:xfrm>
              <a:off x="6590008" y="6055814"/>
              <a:ext cx="422714" cy="447482"/>
              <a:chOff x="0" y="-47625"/>
              <a:chExt cx="812800" cy="860425"/>
            </a:xfrm>
          </p:grpSpPr>
          <p:sp>
            <p:nvSpPr>
              <p:cNvPr id="2158" name="Google Shape;2158;p2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2159" name="Google Shape;2159;p2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pic>
        <p:nvPicPr>
          <p:cNvPr id="2160" name="Google Shape;2160;p26"/>
          <p:cNvPicPr preferRelativeResize="0"/>
          <p:nvPr/>
        </p:nvPicPr>
        <p:blipFill rotWithShape="1">
          <a:blip r:embed="rId4">
            <a:alphaModFix/>
          </a:blip>
          <a:srcRect/>
          <a:stretch/>
        </p:blipFill>
        <p:spPr>
          <a:xfrm rot="-650169">
            <a:off x="14433406" y="3770891"/>
            <a:ext cx="3702788" cy="1966137"/>
          </a:xfrm>
          <a:prstGeom prst="rect">
            <a:avLst/>
          </a:prstGeom>
          <a:noFill/>
          <a:ln>
            <a:noFill/>
          </a:ln>
        </p:spPr>
      </p:pic>
      <p:sp>
        <p:nvSpPr>
          <p:cNvPr id="3" name="TextBox 2">
            <a:extLst>
              <a:ext uri="{FF2B5EF4-FFF2-40B4-BE49-F238E27FC236}">
                <a16:creationId xmlns:a16="http://schemas.microsoft.com/office/drawing/2014/main" id="{2E66753B-2802-8132-2699-9AC3C01784A1}"/>
              </a:ext>
            </a:extLst>
          </p:cNvPr>
          <p:cNvSpPr txBox="1"/>
          <p:nvPr/>
        </p:nvSpPr>
        <p:spPr>
          <a:xfrm>
            <a:off x="582659" y="279906"/>
            <a:ext cx="16432306" cy="6740307"/>
          </a:xfrm>
          <a:prstGeom prst="rect">
            <a:avLst/>
          </a:prstGeom>
          <a:noFill/>
        </p:spPr>
        <p:txBody>
          <a:bodyPr wrap="square" rtlCol="0">
            <a:spAutoFit/>
          </a:bodyPr>
          <a:lstStyle/>
          <a:p>
            <a:r>
              <a:rPr lang="en-IN" sz="3200" dirty="0">
                <a:latin typeface="Times New Roman" panose="02020603050405020304" pitchFamily="18" charset="0"/>
              </a:rPr>
              <a:t>Face detection                                          Object Detection</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sz="3200" dirty="0">
              <a:latin typeface="Times New Roman" panose="02020603050405020304" pitchFamily="18" charset="0"/>
            </a:endParaRPr>
          </a:p>
          <a:p>
            <a:r>
              <a:rPr lang="en-IN" sz="3200" dirty="0">
                <a:latin typeface="Times New Roman" panose="02020603050405020304" pitchFamily="18" charset="0"/>
              </a:rPr>
              <a:t>OCR                                                                                   </a:t>
            </a:r>
            <a:r>
              <a:rPr lang="en-IN" sz="3200" dirty="0"/>
              <a:t>Sign to speech</a:t>
            </a:r>
            <a:endParaRPr lang="en-IN" dirty="0"/>
          </a:p>
          <a:p>
            <a:endParaRPr lang="en-IN" dirty="0"/>
          </a:p>
          <a:p>
            <a:endParaRPr lang="en-IN" dirty="0"/>
          </a:p>
        </p:txBody>
      </p:sp>
      <p:pic>
        <p:nvPicPr>
          <p:cNvPr id="2" name="Picture 1">
            <a:extLst>
              <a:ext uri="{FF2B5EF4-FFF2-40B4-BE49-F238E27FC236}">
                <a16:creationId xmlns:a16="http://schemas.microsoft.com/office/drawing/2014/main" id="{89C89A21-5389-4770-BB64-9C575B6ED6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612" y="1713349"/>
            <a:ext cx="4918578" cy="3920535"/>
          </a:xfrm>
          <a:prstGeom prst="rect">
            <a:avLst/>
          </a:prstGeom>
        </p:spPr>
      </p:pic>
      <p:pic>
        <p:nvPicPr>
          <p:cNvPr id="9" name="Picture 8">
            <a:extLst>
              <a:ext uri="{FF2B5EF4-FFF2-40B4-BE49-F238E27FC236}">
                <a16:creationId xmlns:a16="http://schemas.microsoft.com/office/drawing/2014/main" id="{B5B310B3-12E1-08A0-BDBF-3DE6ED036C67}"/>
              </a:ext>
            </a:extLst>
          </p:cNvPr>
          <p:cNvPicPr>
            <a:picLocks noChangeAspect="1"/>
          </p:cNvPicPr>
          <p:nvPr/>
        </p:nvPicPr>
        <p:blipFill>
          <a:blip r:embed="rId6"/>
          <a:stretch>
            <a:fillRect/>
          </a:stretch>
        </p:blipFill>
        <p:spPr>
          <a:xfrm>
            <a:off x="7454835" y="1677157"/>
            <a:ext cx="4775282" cy="3920535"/>
          </a:xfrm>
          <a:prstGeom prst="rect">
            <a:avLst/>
          </a:prstGeom>
        </p:spPr>
      </p:pic>
      <p:pic>
        <p:nvPicPr>
          <p:cNvPr id="10" name="Picture 9">
            <a:extLst>
              <a:ext uri="{FF2B5EF4-FFF2-40B4-BE49-F238E27FC236}">
                <a16:creationId xmlns:a16="http://schemas.microsoft.com/office/drawing/2014/main" id="{B4E7A2B5-2FFB-108D-E61B-9812D6331F9E}"/>
              </a:ext>
            </a:extLst>
          </p:cNvPr>
          <p:cNvPicPr>
            <a:picLocks noChangeAspect="1"/>
          </p:cNvPicPr>
          <p:nvPr/>
        </p:nvPicPr>
        <p:blipFill>
          <a:blip r:embed="rId7"/>
          <a:stretch>
            <a:fillRect/>
          </a:stretch>
        </p:blipFill>
        <p:spPr>
          <a:xfrm>
            <a:off x="936087" y="6350003"/>
            <a:ext cx="4822691" cy="3296084"/>
          </a:xfrm>
          <a:prstGeom prst="rect">
            <a:avLst/>
          </a:prstGeom>
        </p:spPr>
      </p:pic>
      <p:pic>
        <p:nvPicPr>
          <p:cNvPr id="11" name="Picture 10">
            <a:extLst>
              <a:ext uri="{FF2B5EF4-FFF2-40B4-BE49-F238E27FC236}">
                <a16:creationId xmlns:a16="http://schemas.microsoft.com/office/drawing/2014/main" id="{68BB0131-196F-FFB7-1E6C-8C612DC1DD45}"/>
              </a:ext>
            </a:extLst>
          </p:cNvPr>
          <p:cNvPicPr>
            <a:picLocks noChangeAspect="1"/>
          </p:cNvPicPr>
          <p:nvPr/>
        </p:nvPicPr>
        <p:blipFill>
          <a:blip r:embed="rId8"/>
          <a:stretch>
            <a:fillRect/>
          </a:stretch>
        </p:blipFill>
        <p:spPr>
          <a:xfrm>
            <a:off x="6124619" y="8358263"/>
            <a:ext cx="2342931" cy="1274990"/>
          </a:xfrm>
          <a:prstGeom prst="rect">
            <a:avLst/>
          </a:prstGeom>
        </p:spPr>
      </p:pic>
      <p:pic>
        <p:nvPicPr>
          <p:cNvPr id="12" name="Picture 11">
            <a:extLst>
              <a:ext uri="{FF2B5EF4-FFF2-40B4-BE49-F238E27FC236}">
                <a16:creationId xmlns:a16="http://schemas.microsoft.com/office/drawing/2014/main" id="{43498E7B-0EEA-DC7A-2784-22C69E148CB3}"/>
              </a:ext>
            </a:extLst>
          </p:cNvPr>
          <p:cNvPicPr>
            <a:picLocks noChangeAspect="1"/>
          </p:cNvPicPr>
          <p:nvPr/>
        </p:nvPicPr>
        <p:blipFill>
          <a:blip r:embed="rId9"/>
          <a:stretch>
            <a:fillRect/>
          </a:stretch>
        </p:blipFill>
        <p:spPr>
          <a:xfrm>
            <a:off x="10538143" y="6273028"/>
            <a:ext cx="4122991" cy="3317415"/>
          </a:xfrm>
          <a:prstGeom prst="rect">
            <a:avLst/>
          </a:prstGeom>
        </p:spPr>
      </p:pic>
    </p:spTree>
    <p:extLst>
      <p:ext uri="{BB962C8B-B14F-4D97-AF65-F5344CB8AC3E}">
        <p14:creationId xmlns:p14="http://schemas.microsoft.com/office/powerpoint/2010/main" val="3206292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pic>
        <p:nvPicPr>
          <p:cNvPr id="2167" name="Google Shape;2167;p27"/>
          <p:cNvPicPr preferRelativeResize="0"/>
          <p:nvPr/>
        </p:nvPicPr>
        <p:blipFill rotWithShape="1">
          <a:blip r:embed="rId3">
            <a:alphaModFix/>
          </a:blip>
          <a:srcRect t="7812" b="7811"/>
          <a:stretch/>
        </p:blipFill>
        <p:spPr>
          <a:xfrm>
            <a:off x="0" y="0"/>
            <a:ext cx="18288000" cy="10287000"/>
          </a:xfrm>
          <a:prstGeom prst="rect">
            <a:avLst/>
          </a:prstGeom>
          <a:noFill/>
          <a:ln>
            <a:noFill/>
          </a:ln>
        </p:spPr>
      </p:pic>
      <p:sp>
        <p:nvSpPr>
          <p:cNvPr id="2172" name="Google Shape;2172;p27"/>
          <p:cNvSpPr txBox="1"/>
          <p:nvPr/>
        </p:nvSpPr>
        <p:spPr>
          <a:xfrm>
            <a:off x="1906953" y="1019175"/>
            <a:ext cx="14764281"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latin typeface="Forum"/>
                <a:sym typeface="Forum"/>
              </a:rPr>
              <a:t>CONCLUSION AND FUTURE WORK</a:t>
            </a:r>
            <a:endParaRPr dirty="0"/>
          </a:p>
        </p:txBody>
      </p:sp>
      <p:grpSp>
        <p:nvGrpSpPr>
          <p:cNvPr id="2182" name="Google Shape;2182;p27"/>
          <p:cNvGrpSpPr/>
          <p:nvPr/>
        </p:nvGrpSpPr>
        <p:grpSpPr>
          <a:xfrm>
            <a:off x="15977846" y="8604458"/>
            <a:ext cx="3601252" cy="3352365"/>
            <a:chOff x="0" y="-16959"/>
            <a:chExt cx="4801669" cy="4469821"/>
          </a:xfrm>
        </p:grpSpPr>
        <p:grpSp>
          <p:nvGrpSpPr>
            <p:cNvPr id="2183" name="Google Shape;2183;p27"/>
            <p:cNvGrpSpPr/>
            <p:nvPr/>
          </p:nvGrpSpPr>
          <p:grpSpPr>
            <a:xfrm>
              <a:off x="0" y="-16959"/>
              <a:ext cx="289436" cy="306395"/>
              <a:chOff x="0" y="-47625"/>
              <a:chExt cx="812800" cy="860425"/>
            </a:xfrm>
          </p:grpSpPr>
          <p:sp>
            <p:nvSpPr>
              <p:cNvPr id="2184" name="Google Shape;2184;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185" name="Google Shape;2185;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86" name="Google Shape;2186;p27"/>
            <p:cNvGrpSpPr/>
            <p:nvPr/>
          </p:nvGrpSpPr>
          <p:grpSpPr>
            <a:xfrm>
              <a:off x="0" y="817953"/>
              <a:ext cx="289436" cy="306395"/>
              <a:chOff x="0" y="-47625"/>
              <a:chExt cx="812800" cy="860425"/>
            </a:xfrm>
          </p:grpSpPr>
          <p:sp>
            <p:nvSpPr>
              <p:cNvPr id="2187" name="Google Shape;2187;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188" name="Google Shape;2188;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89" name="Google Shape;2189;p27"/>
            <p:cNvGrpSpPr/>
            <p:nvPr/>
          </p:nvGrpSpPr>
          <p:grpSpPr>
            <a:xfrm>
              <a:off x="1128058" y="-16959"/>
              <a:ext cx="289436" cy="306395"/>
              <a:chOff x="0" y="-47625"/>
              <a:chExt cx="812800" cy="860425"/>
            </a:xfrm>
          </p:grpSpPr>
          <p:sp>
            <p:nvSpPr>
              <p:cNvPr id="2190" name="Google Shape;2190;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191" name="Google Shape;2191;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92" name="Google Shape;2192;p27"/>
            <p:cNvGrpSpPr/>
            <p:nvPr/>
          </p:nvGrpSpPr>
          <p:grpSpPr>
            <a:xfrm>
              <a:off x="1128058" y="817953"/>
              <a:ext cx="289436" cy="306395"/>
              <a:chOff x="0" y="-47625"/>
              <a:chExt cx="812800" cy="860425"/>
            </a:xfrm>
          </p:grpSpPr>
          <p:sp>
            <p:nvSpPr>
              <p:cNvPr id="2193" name="Google Shape;2193;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194" name="Google Shape;2194;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95" name="Google Shape;2195;p27"/>
            <p:cNvGrpSpPr/>
            <p:nvPr/>
          </p:nvGrpSpPr>
          <p:grpSpPr>
            <a:xfrm>
              <a:off x="2256117" y="-16959"/>
              <a:ext cx="289436" cy="306395"/>
              <a:chOff x="0" y="-47625"/>
              <a:chExt cx="812800" cy="860425"/>
            </a:xfrm>
          </p:grpSpPr>
          <p:sp>
            <p:nvSpPr>
              <p:cNvPr id="2196" name="Google Shape;2196;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197" name="Google Shape;2197;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98" name="Google Shape;2198;p27"/>
            <p:cNvGrpSpPr/>
            <p:nvPr/>
          </p:nvGrpSpPr>
          <p:grpSpPr>
            <a:xfrm>
              <a:off x="2256117" y="817953"/>
              <a:ext cx="289436" cy="306395"/>
              <a:chOff x="0" y="-47625"/>
              <a:chExt cx="812800" cy="860425"/>
            </a:xfrm>
          </p:grpSpPr>
          <p:sp>
            <p:nvSpPr>
              <p:cNvPr id="2199" name="Google Shape;2199;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00" name="Google Shape;2200;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01" name="Google Shape;2201;p27"/>
            <p:cNvGrpSpPr/>
            <p:nvPr/>
          </p:nvGrpSpPr>
          <p:grpSpPr>
            <a:xfrm>
              <a:off x="3384175" y="-16959"/>
              <a:ext cx="289436" cy="306395"/>
              <a:chOff x="0" y="-47625"/>
              <a:chExt cx="812800" cy="860425"/>
            </a:xfrm>
          </p:grpSpPr>
          <p:sp>
            <p:nvSpPr>
              <p:cNvPr id="2202" name="Google Shape;2202;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03" name="Google Shape;2203;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04" name="Google Shape;2204;p27"/>
            <p:cNvGrpSpPr/>
            <p:nvPr/>
          </p:nvGrpSpPr>
          <p:grpSpPr>
            <a:xfrm>
              <a:off x="3384175" y="817953"/>
              <a:ext cx="289436" cy="306395"/>
              <a:chOff x="0" y="-47625"/>
              <a:chExt cx="812800" cy="860425"/>
            </a:xfrm>
          </p:grpSpPr>
          <p:sp>
            <p:nvSpPr>
              <p:cNvPr id="2205" name="Google Shape;2205;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06" name="Google Shape;2206;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07" name="Google Shape;2207;p27"/>
            <p:cNvGrpSpPr/>
            <p:nvPr/>
          </p:nvGrpSpPr>
          <p:grpSpPr>
            <a:xfrm>
              <a:off x="4512233" y="-16959"/>
              <a:ext cx="289436" cy="306395"/>
              <a:chOff x="0" y="-47625"/>
              <a:chExt cx="812800" cy="860425"/>
            </a:xfrm>
          </p:grpSpPr>
          <p:sp>
            <p:nvSpPr>
              <p:cNvPr id="2208" name="Google Shape;2208;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09" name="Google Shape;2209;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10" name="Google Shape;2210;p27"/>
            <p:cNvGrpSpPr/>
            <p:nvPr/>
          </p:nvGrpSpPr>
          <p:grpSpPr>
            <a:xfrm>
              <a:off x="4512233" y="817953"/>
              <a:ext cx="289436" cy="306395"/>
              <a:chOff x="0" y="-47625"/>
              <a:chExt cx="812800" cy="860425"/>
            </a:xfrm>
          </p:grpSpPr>
          <p:sp>
            <p:nvSpPr>
              <p:cNvPr id="2211" name="Google Shape;2211;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12" name="Google Shape;2212;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13" name="Google Shape;2213;p27"/>
            <p:cNvGrpSpPr/>
            <p:nvPr/>
          </p:nvGrpSpPr>
          <p:grpSpPr>
            <a:xfrm>
              <a:off x="0" y="1650081"/>
              <a:ext cx="289436" cy="306395"/>
              <a:chOff x="0" y="-47625"/>
              <a:chExt cx="812800" cy="860425"/>
            </a:xfrm>
          </p:grpSpPr>
          <p:sp>
            <p:nvSpPr>
              <p:cNvPr id="2214" name="Google Shape;2214;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15" name="Google Shape;2215;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16" name="Google Shape;2216;p27"/>
            <p:cNvGrpSpPr/>
            <p:nvPr/>
          </p:nvGrpSpPr>
          <p:grpSpPr>
            <a:xfrm>
              <a:off x="1128058" y="1650081"/>
              <a:ext cx="289436" cy="306395"/>
              <a:chOff x="0" y="-47625"/>
              <a:chExt cx="812800" cy="860425"/>
            </a:xfrm>
          </p:grpSpPr>
          <p:sp>
            <p:nvSpPr>
              <p:cNvPr id="2217" name="Google Shape;2217;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18" name="Google Shape;2218;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19" name="Google Shape;2219;p27"/>
            <p:cNvGrpSpPr/>
            <p:nvPr/>
          </p:nvGrpSpPr>
          <p:grpSpPr>
            <a:xfrm>
              <a:off x="2256117" y="1650081"/>
              <a:ext cx="289436" cy="306395"/>
              <a:chOff x="0" y="-47625"/>
              <a:chExt cx="812800" cy="860425"/>
            </a:xfrm>
          </p:grpSpPr>
          <p:sp>
            <p:nvSpPr>
              <p:cNvPr id="2220" name="Google Shape;2220;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21" name="Google Shape;2221;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22" name="Google Shape;2222;p27"/>
            <p:cNvGrpSpPr/>
            <p:nvPr/>
          </p:nvGrpSpPr>
          <p:grpSpPr>
            <a:xfrm>
              <a:off x="3384175" y="1650081"/>
              <a:ext cx="289436" cy="306395"/>
              <a:chOff x="0" y="-47625"/>
              <a:chExt cx="812800" cy="860425"/>
            </a:xfrm>
          </p:grpSpPr>
          <p:sp>
            <p:nvSpPr>
              <p:cNvPr id="2223" name="Google Shape;2223;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24" name="Google Shape;2224;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25" name="Google Shape;2225;p27"/>
            <p:cNvGrpSpPr/>
            <p:nvPr/>
          </p:nvGrpSpPr>
          <p:grpSpPr>
            <a:xfrm>
              <a:off x="4512233" y="1650081"/>
              <a:ext cx="289436" cy="306395"/>
              <a:chOff x="0" y="-47625"/>
              <a:chExt cx="812800" cy="860425"/>
            </a:xfrm>
          </p:grpSpPr>
          <p:sp>
            <p:nvSpPr>
              <p:cNvPr id="2226" name="Google Shape;2226;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27" name="Google Shape;2227;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28" name="Google Shape;2228;p27"/>
            <p:cNvGrpSpPr/>
            <p:nvPr/>
          </p:nvGrpSpPr>
          <p:grpSpPr>
            <a:xfrm>
              <a:off x="0" y="2482210"/>
              <a:ext cx="289436" cy="306395"/>
              <a:chOff x="0" y="-47625"/>
              <a:chExt cx="812800" cy="860425"/>
            </a:xfrm>
          </p:grpSpPr>
          <p:sp>
            <p:nvSpPr>
              <p:cNvPr id="2229" name="Google Shape;2229;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30" name="Google Shape;2230;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31" name="Google Shape;2231;p27"/>
            <p:cNvGrpSpPr/>
            <p:nvPr/>
          </p:nvGrpSpPr>
          <p:grpSpPr>
            <a:xfrm>
              <a:off x="1128058" y="2482210"/>
              <a:ext cx="289436" cy="306395"/>
              <a:chOff x="0" y="-47625"/>
              <a:chExt cx="812800" cy="860425"/>
            </a:xfrm>
          </p:grpSpPr>
          <p:sp>
            <p:nvSpPr>
              <p:cNvPr id="2232" name="Google Shape;2232;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33" name="Google Shape;2233;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34" name="Google Shape;2234;p27"/>
            <p:cNvGrpSpPr/>
            <p:nvPr/>
          </p:nvGrpSpPr>
          <p:grpSpPr>
            <a:xfrm>
              <a:off x="2256117" y="2482210"/>
              <a:ext cx="289436" cy="306395"/>
              <a:chOff x="0" y="-47625"/>
              <a:chExt cx="812800" cy="860425"/>
            </a:xfrm>
          </p:grpSpPr>
          <p:sp>
            <p:nvSpPr>
              <p:cNvPr id="2235" name="Google Shape;2235;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36" name="Google Shape;2236;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37" name="Google Shape;2237;p27"/>
            <p:cNvGrpSpPr/>
            <p:nvPr/>
          </p:nvGrpSpPr>
          <p:grpSpPr>
            <a:xfrm>
              <a:off x="3384175" y="2482210"/>
              <a:ext cx="289436" cy="306395"/>
              <a:chOff x="0" y="-47625"/>
              <a:chExt cx="812800" cy="860425"/>
            </a:xfrm>
          </p:grpSpPr>
          <p:sp>
            <p:nvSpPr>
              <p:cNvPr id="2238" name="Google Shape;2238;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39" name="Google Shape;2239;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40" name="Google Shape;2240;p27"/>
            <p:cNvGrpSpPr/>
            <p:nvPr/>
          </p:nvGrpSpPr>
          <p:grpSpPr>
            <a:xfrm>
              <a:off x="4512233" y="2482210"/>
              <a:ext cx="289436" cy="306395"/>
              <a:chOff x="0" y="-47625"/>
              <a:chExt cx="812800" cy="860425"/>
            </a:xfrm>
          </p:grpSpPr>
          <p:sp>
            <p:nvSpPr>
              <p:cNvPr id="2241" name="Google Shape;2241;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42" name="Google Shape;2242;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43" name="Google Shape;2243;p27"/>
            <p:cNvGrpSpPr/>
            <p:nvPr/>
          </p:nvGrpSpPr>
          <p:grpSpPr>
            <a:xfrm>
              <a:off x="0" y="3314338"/>
              <a:ext cx="289436" cy="306395"/>
              <a:chOff x="0" y="-47625"/>
              <a:chExt cx="812800" cy="860425"/>
            </a:xfrm>
          </p:grpSpPr>
          <p:sp>
            <p:nvSpPr>
              <p:cNvPr id="2244" name="Google Shape;2244;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45" name="Google Shape;2245;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46" name="Google Shape;2246;p27"/>
            <p:cNvGrpSpPr/>
            <p:nvPr/>
          </p:nvGrpSpPr>
          <p:grpSpPr>
            <a:xfrm>
              <a:off x="1128058" y="3314338"/>
              <a:ext cx="289436" cy="306395"/>
              <a:chOff x="0" y="-47625"/>
              <a:chExt cx="812800" cy="860425"/>
            </a:xfrm>
          </p:grpSpPr>
          <p:sp>
            <p:nvSpPr>
              <p:cNvPr id="2247" name="Google Shape;2247;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48" name="Google Shape;2248;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49" name="Google Shape;2249;p27"/>
            <p:cNvGrpSpPr/>
            <p:nvPr/>
          </p:nvGrpSpPr>
          <p:grpSpPr>
            <a:xfrm>
              <a:off x="2256117" y="3314338"/>
              <a:ext cx="289436" cy="306395"/>
              <a:chOff x="0" y="-47625"/>
              <a:chExt cx="812800" cy="860425"/>
            </a:xfrm>
          </p:grpSpPr>
          <p:sp>
            <p:nvSpPr>
              <p:cNvPr id="2250" name="Google Shape;2250;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51" name="Google Shape;2251;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52" name="Google Shape;2252;p27"/>
            <p:cNvGrpSpPr/>
            <p:nvPr/>
          </p:nvGrpSpPr>
          <p:grpSpPr>
            <a:xfrm>
              <a:off x="3384175" y="3314338"/>
              <a:ext cx="289436" cy="306395"/>
              <a:chOff x="0" y="-47625"/>
              <a:chExt cx="812800" cy="860425"/>
            </a:xfrm>
          </p:grpSpPr>
          <p:sp>
            <p:nvSpPr>
              <p:cNvPr id="2253" name="Google Shape;2253;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54" name="Google Shape;2254;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55" name="Google Shape;2255;p27"/>
            <p:cNvGrpSpPr/>
            <p:nvPr/>
          </p:nvGrpSpPr>
          <p:grpSpPr>
            <a:xfrm>
              <a:off x="4512233" y="3314338"/>
              <a:ext cx="289436" cy="306395"/>
              <a:chOff x="0" y="-47625"/>
              <a:chExt cx="812800" cy="860425"/>
            </a:xfrm>
          </p:grpSpPr>
          <p:sp>
            <p:nvSpPr>
              <p:cNvPr id="2256" name="Google Shape;2256;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57" name="Google Shape;2257;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58" name="Google Shape;2258;p27"/>
            <p:cNvGrpSpPr/>
            <p:nvPr/>
          </p:nvGrpSpPr>
          <p:grpSpPr>
            <a:xfrm>
              <a:off x="0" y="4146467"/>
              <a:ext cx="289436" cy="306395"/>
              <a:chOff x="0" y="-47625"/>
              <a:chExt cx="812800" cy="860425"/>
            </a:xfrm>
          </p:grpSpPr>
          <p:sp>
            <p:nvSpPr>
              <p:cNvPr id="2259" name="Google Shape;2259;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60" name="Google Shape;2260;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61" name="Google Shape;2261;p27"/>
            <p:cNvGrpSpPr/>
            <p:nvPr/>
          </p:nvGrpSpPr>
          <p:grpSpPr>
            <a:xfrm>
              <a:off x="1128058" y="4146467"/>
              <a:ext cx="289436" cy="306395"/>
              <a:chOff x="0" y="-47625"/>
              <a:chExt cx="812800" cy="860425"/>
            </a:xfrm>
          </p:grpSpPr>
          <p:sp>
            <p:nvSpPr>
              <p:cNvPr id="2262" name="Google Shape;2262;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63" name="Google Shape;2263;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64" name="Google Shape;2264;p27"/>
            <p:cNvGrpSpPr/>
            <p:nvPr/>
          </p:nvGrpSpPr>
          <p:grpSpPr>
            <a:xfrm>
              <a:off x="2256117" y="4146467"/>
              <a:ext cx="289436" cy="306395"/>
              <a:chOff x="0" y="-47625"/>
              <a:chExt cx="812800" cy="860425"/>
            </a:xfrm>
          </p:grpSpPr>
          <p:sp>
            <p:nvSpPr>
              <p:cNvPr id="2265" name="Google Shape;2265;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66" name="Google Shape;2266;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67" name="Google Shape;2267;p27"/>
            <p:cNvGrpSpPr/>
            <p:nvPr/>
          </p:nvGrpSpPr>
          <p:grpSpPr>
            <a:xfrm>
              <a:off x="3384175" y="4146467"/>
              <a:ext cx="289436" cy="306395"/>
              <a:chOff x="0" y="-47625"/>
              <a:chExt cx="812800" cy="860425"/>
            </a:xfrm>
          </p:grpSpPr>
          <p:sp>
            <p:nvSpPr>
              <p:cNvPr id="2268" name="Google Shape;2268;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69" name="Google Shape;2269;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70" name="Google Shape;2270;p27"/>
            <p:cNvGrpSpPr/>
            <p:nvPr/>
          </p:nvGrpSpPr>
          <p:grpSpPr>
            <a:xfrm>
              <a:off x="4512233" y="4146467"/>
              <a:ext cx="289436" cy="306395"/>
              <a:chOff x="0" y="-47625"/>
              <a:chExt cx="812800" cy="860425"/>
            </a:xfrm>
          </p:grpSpPr>
          <p:sp>
            <p:nvSpPr>
              <p:cNvPr id="2271" name="Google Shape;2271;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72" name="Google Shape;2272;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273" name="Google Shape;2273;p27"/>
          <p:cNvGrpSpPr/>
          <p:nvPr/>
        </p:nvGrpSpPr>
        <p:grpSpPr>
          <a:xfrm>
            <a:off x="-1170795" y="-699452"/>
            <a:ext cx="2341590" cy="2179761"/>
            <a:chOff x="0" y="-11027"/>
            <a:chExt cx="3122121" cy="2906348"/>
          </a:xfrm>
        </p:grpSpPr>
        <p:grpSp>
          <p:nvGrpSpPr>
            <p:cNvPr id="2274" name="Google Shape;2274;p27"/>
            <p:cNvGrpSpPr/>
            <p:nvPr/>
          </p:nvGrpSpPr>
          <p:grpSpPr>
            <a:xfrm>
              <a:off x="0" y="-11027"/>
              <a:ext cx="188196" cy="199223"/>
              <a:chOff x="0" y="-47625"/>
              <a:chExt cx="812800" cy="860425"/>
            </a:xfrm>
          </p:grpSpPr>
          <p:sp>
            <p:nvSpPr>
              <p:cNvPr id="2275" name="Google Shape;2275;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76" name="Google Shape;2276;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77" name="Google Shape;2277;p27"/>
            <p:cNvGrpSpPr/>
            <p:nvPr/>
          </p:nvGrpSpPr>
          <p:grpSpPr>
            <a:xfrm>
              <a:off x="0" y="531846"/>
              <a:ext cx="188196" cy="199223"/>
              <a:chOff x="0" y="-47625"/>
              <a:chExt cx="812800" cy="860425"/>
            </a:xfrm>
          </p:grpSpPr>
          <p:sp>
            <p:nvSpPr>
              <p:cNvPr id="2278" name="Google Shape;2278;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79" name="Google Shape;2279;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80" name="Google Shape;2280;p27"/>
            <p:cNvGrpSpPr/>
            <p:nvPr/>
          </p:nvGrpSpPr>
          <p:grpSpPr>
            <a:xfrm>
              <a:off x="733481" y="-11027"/>
              <a:ext cx="188196" cy="199223"/>
              <a:chOff x="0" y="-47625"/>
              <a:chExt cx="812800" cy="860425"/>
            </a:xfrm>
          </p:grpSpPr>
          <p:sp>
            <p:nvSpPr>
              <p:cNvPr id="2281" name="Google Shape;2281;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82" name="Google Shape;2282;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83" name="Google Shape;2283;p27"/>
            <p:cNvGrpSpPr/>
            <p:nvPr/>
          </p:nvGrpSpPr>
          <p:grpSpPr>
            <a:xfrm>
              <a:off x="733481" y="531846"/>
              <a:ext cx="188196" cy="199223"/>
              <a:chOff x="0" y="-47625"/>
              <a:chExt cx="812800" cy="860425"/>
            </a:xfrm>
          </p:grpSpPr>
          <p:sp>
            <p:nvSpPr>
              <p:cNvPr id="2284" name="Google Shape;2284;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85" name="Google Shape;2285;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86" name="Google Shape;2286;p27"/>
            <p:cNvGrpSpPr/>
            <p:nvPr/>
          </p:nvGrpSpPr>
          <p:grpSpPr>
            <a:xfrm>
              <a:off x="1466962" y="-11027"/>
              <a:ext cx="188196" cy="199223"/>
              <a:chOff x="0" y="-47625"/>
              <a:chExt cx="812800" cy="860425"/>
            </a:xfrm>
          </p:grpSpPr>
          <p:sp>
            <p:nvSpPr>
              <p:cNvPr id="2287" name="Google Shape;2287;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88" name="Google Shape;2288;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89" name="Google Shape;2289;p27"/>
            <p:cNvGrpSpPr/>
            <p:nvPr/>
          </p:nvGrpSpPr>
          <p:grpSpPr>
            <a:xfrm>
              <a:off x="1466962" y="531846"/>
              <a:ext cx="188196" cy="199223"/>
              <a:chOff x="0" y="-47625"/>
              <a:chExt cx="812800" cy="860425"/>
            </a:xfrm>
          </p:grpSpPr>
          <p:sp>
            <p:nvSpPr>
              <p:cNvPr id="2290" name="Google Shape;2290;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91" name="Google Shape;2291;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92" name="Google Shape;2292;p27"/>
            <p:cNvGrpSpPr/>
            <p:nvPr/>
          </p:nvGrpSpPr>
          <p:grpSpPr>
            <a:xfrm>
              <a:off x="2200444" y="-11027"/>
              <a:ext cx="188196" cy="199223"/>
              <a:chOff x="0" y="-47625"/>
              <a:chExt cx="812800" cy="860425"/>
            </a:xfrm>
          </p:grpSpPr>
          <p:sp>
            <p:nvSpPr>
              <p:cNvPr id="2293" name="Google Shape;2293;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94" name="Google Shape;2294;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95" name="Google Shape;2295;p27"/>
            <p:cNvGrpSpPr/>
            <p:nvPr/>
          </p:nvGrpSpPr>
          <p:grpSpPr>
            <a:xfrm>
              <a:off x="2200444" y="531846"/>
              <a:ext cx="188196" cy="199223"/>
              <a:chOff x="0" y="-47625"/>
              <a:chExt cx="812800" cy="860425"/>
            </a:xfrm>
          </p:grpSpPr>
          <p:sp>
            <p:nvSpPr>
              <p:cNvPr id="2296" name="Google Shape;2296;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297" name="Google Shape;2297;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98" name="Google Shape;2298;p27"/>
            <p:cNvGrpSpPr/>
            <p:nvPr/>
          </p:nvGrpSpPr>
          <p:grpSpPr>
            <a:xfrm>
              <a:off x="2933925" y="-11027"/>
              <a:ext cx="188196" cy="199223"/>
              <a:chOff x="0" y="-47625"/>
              <a:chExt cx="812800" cy="860425"/>
            </a:xfrm>
          </p:grpSpPr>
          <p:sp>
            <p:nvSpPr>
              <p:cNvPr id="2299" name="Google Shape;2299;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00" name="Google Shape;2300;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01" name="Google Shape;2301;p27"/>
            <p:cNvGrpSpPr/>
            <p:nvPr/>
          </p:nvGrpSpPr>
          <p:grpSpPr>
            <a:xfrm>
              <a:off x="2933925" y="531846"/>
              <a:ext cx="188196" cy="199223"/>
              <a:chOff x="0" y="-47625"/>
              <a:chExt cx="812800" cy="860425"/>
            </a:xfrm>
          </p:grpSpPr>
          <p:sp>
            <p:nvSpPr>
              <p:cNvPr id="2302" name="Google Shape;2302;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03" name="Google Shape;2303;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04" name="Google Shape;2304;p27"/>
            <p:cNvGrpSpPr/>
            <p:nvPr/>
          </p:nvGrpSpPr>
          <p:grpSpPr>
            <a:xfrm>
              <a:off x="0" y="1072909"/>
              <a:ext cx="188196" cy="199223"/>
              <a:chOff x="0" y="-47625"/>
              <a:chExt cx="812800" cy="860425"/>
            </a:xfrm>
          </p:grpSpPr>
          <p:sp>
            <p:nvSpPr>
              <p:cNvPr id="2305" name="Google Shape;2305;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06" name="Google Shape;2306;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07" name="Google Shape;2307;p27"/>
            <p:cNvGrpSpPr/>
            <p:nvPr/>
          </p:nvGrpSpPr>
          <p:grpSpPr>
            <a:xfrm>
              <a:off x="733481" y="1072909"/>
              <a:ext cx="188196" cy="199223"/>
              <a:chOff x="0" y="-47625"/>
              <a:chExt cx="812800" cy="860425"/>
            </a:xfrm>
          </p:grpSpPr>
          <p:sp>
            <p:nvSpPr>
              <p:cNvPr id="2308" name="Google Shape;2308;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09" name="Google Shape;2309;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10" name="Google Shape;2310;p27"/>
            <p:cNvGrpSpPr/>
            <p:nvPr/>
          </p:nvGrpSpPr>
          <p:grpSpPr>
            <a:xfrm>
              <a:off x="1466962" y="1072909"/>
              <a:ext cx="188196" cy="199223"/>
              <a:chOff x="0" y="-47625"/>
              <a:chExt cx="812800" cy="860425"/>
            </a:xfrm>
          </p:grpSpPr>
          <p:sp>
            <p:nvSpPr>
              <p:cNvPr id="2311" name="Google Shape;2311;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12" name="Google Shape;2312;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13" name="Google Shape;2313;p27"/>
            <p:cNvGrpSpPr/>
            <p:nvPr/>
          </p:nvGrpSpPr>
          <p:grpSpPr>
            <a:xfrm>
              <a:off x="2200444" y="1072909"/>
              <a:ext cx="188196" cy="199223"/>
              <a:chOff x="0" y="-47625"/>
              <a:chExt cx="812800" cy="860425"/>
            </a:xfrm>
          </p:grpSpPr>
          <p:sp>
            <p:nvSpPr>
              <p:cNvPr id="2314" name="Google Shape;2314;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15" name="Google Shape;2315;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16" name="Google Shape;2316;p27"/>
            <p:cNvGrpSpPr/>
            <p:nvPr/>
          </p:nvGrpSpPr>
          <p:grpSpPr>
            <a:xfrm>
              <a:off x="2933925" y="1072909"/>
              <a:ext cx="188196" cy="199223"/>
              <a:chOff x="0" y="-47625"/>
              <a:chExt cx="812800" cy="860425"/>
            </a:xfrm>
          </p:grpSpPr>
          <p:sp>
            <p:nvSpPr>
              <p:cNvPr id="2317" name="Google Shape;2317;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18" name="Google Shape;2318;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19" name="Google Shape;2319;p27"/>
            <p:cNvGrpSpPr/>
            <p:nvPr/>
          </p:nvGrpSpPr>
          <p:grpSpPr>
            <a:xfrm>
              <a:off x="0" y="1613972"/>
              <a:ext cx="188196" cy="199223"/>
              <a:chOff x="0" y="-47625"/>
              <a:chExt cx="812800" cy="860425"/>
            </a:xfrm>
          </p:grpSpPr>
          <p:sp>
            <p:nvSpPr>
              <p:cNvPr id="2320" name="Google Shape;2320;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21" name="Google Shape;2321;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22" name="Google Shape;2322;p27"/>
            <p:cNvGrpSpPr/>
            <p:nvPr/>
          </p:nvGrpSpPr>
          <p:grpSpPr>
            <a:xfrm>
              <a:off x="733481" y="1613972"/>
              <a:ext cx="188196" cy="199223"/>
              <a:chOff x="0" y="-47625"/>
              <a:chExt cx="812800" cy="860425"/>
            </a:xfrm>
          </p:grpSpPr>
          <p:sp>
            <p:nvSpPr>
              <p:cNvPr id="2323" name="Google Shape;2323;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24" name="Google Shape;2324;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25" name="Google Shape;2325;p27"/>
            <p:cNvGrpSpPr/>
            <p:nvPr/>
          </p:nvGrpSpPr>
          <p:grpSpPr>
            <a:xfrm>
              <a:off x="1466962" y="1613972"/>
              <a:ext cx="188196" cy="199223"/>
              <a:chOff x="0" y="-47625"/>
              <a:chExt cx="812800" cy="860425"/>
            </a:xfrm>
          </p:grpSpPr>
          <p:sp>
            <p:nvSpPr>
              <p:cNvPr id="2326" name="Google Shape;2326;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27" name="Google Shape;2327;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28" name="Google Shape;2328;p27"/>
            <p:cNvGrpSpPr/>
            <p:nvPr/>
          </p:nvGrpSpPr>
          <p:grpSpPr>
            <a:xfrm>
              <a:off x="2200444" y="1613972"/>
              <a:ext cx="188196" cy="199223"/>
              <a:chOff x="0" y="-47625"/>
              <a:chExt cx="812800" cy="860425"/>
            </a:xfrm>
          </p:grpSpPr>
          <p:sp>
            <p:nvSpPr>
              <p:cNvPr id="2329" name="Google Shape;2329;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30" name="Google Shape;2330;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31" name="Google Shape;2331;p27"/>
            <p:cNvGrpSpPr/>
            <p:nvPr/>
          </p:nvGrpSpPr>
          <p:grpSpPr>
            <a:xfrm>
              <a:off x="2933925" y="1613972"/>
              <a:ext cx="188196" cy="199223"/>
              <a:chOff x="0" y="-47625"/>
              <a:chExt cx="812800" cy="860425"/>
            </a:xfrm>
          </p:grpSpPr>
          <p:sp>
            <p:nvSpPr>
              <p:cNvPr id="2332" name="Google Shape;2332;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33" name="Google Shape;2333;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34" name="Google Shape;2334;p27"/>
            <p:cNvGrpSpPr/>
            <p:nvPr/>
          </p:nvGrpSpPr>
          <p:grpSpPr>
            <a:xfrm>
              <a:off x="0" y="2155035"/>
              <a:ext cx="188196" cy="199223"/>
              <a:chOff x="0" y="-47625"/>
              <a:chExt cx="812800" cy="860425"/>
            </a:xfrm>
          </p:grpSpPr>
          <p:sp>
            <p:nvSpPr>
              <p:cNvPr id="2335" name="Google Shape;2335;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36" name="Google Shape;2336;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37" name="Google Shape;2337;p27"/>
            <p:cNvGrpSpPr/>
            <p:nvPr/>
          </p:nvGrpSpPr>
          <p:grpSpPr>
            <a:xfrm>
              <a:off x="733481" y="2155035"/>
              <a:ext cx="188196" cy="199223"/>
              <a:chOff x="0" y="-47625"/>
              <a:chExt cx="812800" cy="860425"/>
            </a:xfrm>
          </p:grpSpPr>
          <p:sp>
            <p:nvSpPr>
              <p:cNvPr id="2338" name="Google Shape;2338;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39" name="Google Shape;2339;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40" name="Google Shape;2340;p27"/>
            <p:cNvGrpSpPr/>
            <p:nvPr/>
          </p:nvGrpSpPr>
          <p:grpSpPr>
            <a:xfrm>
              <a:off x="1466962" y="2155035"/>
              <a:ext cx="188196" cy="199223"/>
              <a:chOff x="0" y="-47625"/>
              <a:chExt cx="812800" cy="860425"/>
            </a:xfrm>
          </p:grpSpPr>
          <p:sp>
            <p:nvSpPr>
              <p:cNvPr id="2341" name="Google Shape;2341;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42" name="Google Shape;2342;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43" name="Google Shape;2343;p27"/>
            <p:cNvGrpSpPr/>
            <p:nvPr/>
          </p:nvGrpSpPr>
          <p:grpSpPr>
            <a:xfrm>
              <a:off x="2200444" y="2155035"/>
              <a:ext cx="188196" cy="199223"/>
              <a:chOff x="0" y="-47625"/>
              <a:chExt cx="812800" cy="860425"/>
            </a:xfrm>
          </p:grpSpPr>
          <p:sp>
            <p:nvSpPr>
              <p:cNvPr id="2344" name="Google Shape;2344;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45" name="Google Shape;2345;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46" name="Google Shape;2346;p27"/>
            <p:cNvGrpSpPr/>
            <p:nvPr/>
          </p:nvGrpSpPr>
          <p:grpSpPr>
            <a:xfrm>
              <a:off x="2933925" y="2155035"/>
              <a:ext cx="188196" cy="199223"/>
              <a:chOff x="0" y="-47625"/>
              <a:chExt cx="812800" cy="860425"/>
            </a:xfrm>
          </p:grpSpPr>
          <p:sp>
            <p:nvSpPr>
              <p:cNvPr id="2347" name="Google Shape;2347;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48" name="Google Shape;2348;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49" name="Google Shape;2349;p27"/>
            <p:cNvGrpSpPr/>
            <p:nvPr/>
          </p:nvGrpSpPr>
          <p:grpSpPr>
            <a:xfrm>
              <a:off x="0" y="2696098"/>
              <a:ext cx="188196" cy="199223"/>
              <a:chOff x="0" y="-47625"/>
              <a:chExt cx="812800" cy="860425"/>
            </a:xfrm>
          </p:grpSpPr>
          <p:sp>
            <p:nvSpPr>
              <p:cNvPr id="2350" name="Google Shape;2350;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51" name="Google Shape;2351;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52" name="Google Shape;2352;p27"/>
            <p:cNvGrpSpPr/>
            <p:nvPr/>
          </p:nvGrpSpPr>
          <p:grpSpPr>
            <a:xfrm>
              <a:off x="733481" y="2696098"/>
              <a:ext cx="188196" cy="199223"/>
              <a:chOff x="0" y="-47625"/>
              <a:chExt cx="812800" cy="860425"/>
            </a:xfrm>
          </p:grpSpPr>
          <p:sp>
            <p:nvSpPr>
              <p:cNvPr id="2353" name="Google Shape;2353;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54" name="Google Shape;2354;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55" name="Google Shape;2355;p27"/>
            <p:cNvGrpSpPr/>
            <p:nvPr/>
          </p:nvGrpSpPr>
          <p:grpSpPr>
            <a:xfrm>
              <a:off x="1466962" y="2696098"/>
              <a:ext cx="188196" cy="199223"/>
              <a:chOff x="0" y="-47625"/>
              <a:chExt cx="812800" cy="860425"/>
            </a:xfrm>
          </p:grpSpPr>
          <p:sp>
            <p:nvSpPr>
              <p:cNvPr id="2356" name="Google Shape;2356;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57" name="Google Shape;2357;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58" name="Google Shape;2358;p27"/>
            <p:cNvGrpSpPr/>
            <p:nvPr/>
          </p:nvGrpSpPr>
          <p:grpSpPr>
            <a:xfrm>
              <a:off x="2200444" y="2696098"/>
              <a:ext cx="188196" cy="199223"/>
              <a:chOff x="0" y="-47625"/>
              <a:chExt cx="812800" cy="860425"/>
            </a:xfrm>
          </p:grpSpPr>
          <p:sp>
            <p:nvSpPr>
              <p:cNvPr id="2359" name="Google Shape;2359;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60" name="Google Shape;2360;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61" name="Google Shape;2361;p27"/>
            <p:cNvGrpSpPr/>
            <p:nvPr/>
          </p:nvGrpSpPr>
          <p:grpSpPr>
            <a:xfrm>
              <a:off x="2933925" y="2696098"/>
              <a:ext cx="188196" cy="199223"/>
              <a:chOff x="0" y="-47625"/>
              <a:chExt cx="812800" cy="860425"/>
            </a:xfrm>
          </p:grpSpPr>
          <p:sp>
            <p:nvSpPr>
              <p:cNvPr id="2362" name="Google Shape;2362;p27"/>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2363" name="Google Shape;2363;p2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3" name="TextBox 2">
            <a:extLst>
              <a:ext uri="{FF2B5EF4-FFF2-40B4-BE49-F238E27FC236}">
                <a16:creationId xmlns:a16="http://schemas.microsoft.com/office/drawing/2014/main" id="{D1F7AC30-0953-0256-2487-92C70FA192F2}"/>
              </a:ext>
            </a:extLst>
          </p:cNvPr>
          <p:cNvSpPr txBox="1"/>
          <p:nvPr/>
        </p:nvSpPr>
        <p:spPr>
          <a:xfrm>
            <a:off x="1029648" y="2637183"/>
            <a:ext cx="16640286" cy="575542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rPr>
              <a:t>In conclusion , an effective framework has been built to for a multiclass classification where an  ensemble method of concatenating the </a:t>
            </a:r>
            <a:r>
              <a:rPr lang="en-US" sz="2800" dirty="0" err="1">
                <a:latin typeface="Times New Roman" panose="02020603050405020304" pitchFamily="18" charset="0"/>
              </a:rPr>
              <a:t>Xcpetion</a:t>
            </a:r>
            <a:r>
              <a:rPr lang="en-US" sz="2800" dirty="0">
                <a:latin typeface="Times New Roman" panose="02020603050405020304" pitchFamily="18" charset="0"/>
              </a:rPr>
              <a:t> and Resnet 50 algorithm paired with the </a:t>
            </a:r>
            <a:r>
              <a:rPr lang="en-US" sz="2800" dirty="0" err="1">
                <a:latin typeface="Times New Roman" panose="02020603050405020304" pitchFamily="18" charset="0"/>
              </a:rPr>
              <a:t>Sgd</a:t>
            </a:r>
            <a:r>
              <a:rPr lang="en-US" sz="2800" dirty="0">
                <a:latin typeface="Times New Roman" panose="02020603050405020304" pitchFamily="18" charset="0"/>
              </a:rPr>
              <a:t> optimizer for classifying </a:t>
            </a:r>
            <a:r>
              <a:rPr lang="en-US" sz="2800" dirty="0" err="1">
                <a:latin typeface="Times New Roman" panose="02020603050405020304" pitchFamily="18" charset="0"/>
              </a:rPr>
              <a:t>Mri</a:t>
            </a:r>
            <a:r>
              <a:rPr lang="en-US" sz="2800" dirty="0">
                <a:latin typeface="Times New Roman" panose="02020603050405020304" pitchFamily="18" charset="0"/>
              </a:rPr>
              <a:t> axial cut images into for classes namely Mild demented , Very Mild Demented , Moderate Demented and Non demented provides benefits over the respective independent methods . The Patient’s Aid proved to be usable in real time </a:t>
            </a:r>
          </a:p>
          <a:p>
            <a:pPr marL="285750" indent="-285750">
              <a:buFont typeface="Arial" panose="020B0604020202020204" pitchFamily="34" charset="0"/>
              <a:buChar char="•"/>
            </a:pPr>
            <a:endParaRPr lang="en-US" sz="2800" dirty="0">
              <a:latin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rPr>
              <a:t>However, we need to extend the functionality of this framework to include the coronal and sagittal brain slices and add other data modalities such as, FDG-Positron Emission Tomography(PET), FDG-Positron Emission Tomography(PET), , Structural Magnetic resonance Imaging (SMRI), Computer Tomography(CT) and Functional Magnetic Resonance(</a:t>
            </a:r>
            <a:r>
              <a:rPr lang="en-US" sz="2800" dirty="0" err="1">
                <a:latin typeface="Times New Roman" panose="02020603050405020304" pitchFamily="18" charset="0"/>
              </a:rPr>
              <a:t>Fmri</a:t>
            </a:r>
            <a:r>
              <a:rPr lang="en-US" sz="2800" dirty="0">
                <a:latin typeface="Times New Roman" panose="02020603050405020304" pitchFamily="18" charset="0"/>
              </a:rPr>
              <a:t>).As only the Axial cut is not sufficient to provide the doctor </a:t>
            </a:r>
            <a:r>
              <a:rPr lang="en-US" sz="2800" dirty="0" err="1">
                <a:latin typeface="Times New Roman" panose="02020603050405020304" pitchFamily="18" charset="0"/>
              </a:rPr>
              <a:t>noticable</a:t>
            </a:r>
            <a:r>
              <a:rPr lang="en-US" sz="2800" dirty="0">
                <a:latin typeface="Times New Roman" panose="02020603050405020304" pitchFamily="18" charset="0"/>
              </a:rPr>
              <a:t> insight. The sign to speech and object detection modules need further work as they are not consistent and is built for a custom library that is restricted to a small group of objects and signs </a:t>
            </a:r>
            <a:endParaRPr lang="en-IN" sz="2800" dirty="0">
              <a:latin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5"/>
        <p:cNvGrpSpPr/>
        <p:nvPr/>
      </p:nvGrpSpPr>
      <p:grpSpPr>
        <a:xfrm>
          <a:off x="0" y="0"/>
          <a:ext cx="0" cy="0"/>
          <a:chOff x="0" y="0"/>
          <a:chExt cx="0" cy="0"/>
        </a:xfrm>
      </p:grpSpPr>
      <p:pic>
        <p:nvPicPr>
          <p:cNvPr id="2" name="Google Shape;3876;p40">
            <a:extLst>
              <a:ext uri="{FF2B5EF4-FFF2-40B4-BE49-F238E27FC236}">
                <a16:creationId xmlns:a16="http://schemas.microsoft.com/office/drawing/2014/main" id="{7C3E0E13-DC32-45C1-DE56-ED0D2B24255B}"/>
              </a:ext>
            </a:extLst>
          </p:cNvPr>
          <p:cNvPicPr preferRelativeResize="0"/>
          <p:nvPr/>
        </p:nvPicPr>
        <p:blipFill rotWithShape="1">
          <a:blip r:embed="rId3">
            <a:alphaModFix/>
          </a:blip>
          <a:srcRect l="-24999" t="22472" r="-24998" b="21276"/>
          <a:stretch/>
        </p:blipFill>
        <p:spPr>
          <a:xfrm>
            <a:off x="-4650441" y="0"/>
            <a:ext cx="27965400" cy="10287000"/>
          </a:xfrm>
          <a:prstGeom prst="rect">
            <a:avLst/>
          </a:prstGeom>
          <a:noFill/>
          <a:ln>
            <a:noFill/>
          </a:ln>
        </p:spPr>
      </p:pic>
      <p:sp>
        <p:nvSpPr>
          <p:cNvPr id="4" name="TextBox 3">
            <a:extLst>
              <a:ext uri="{FF2B5EF4-FFF2-40B4-BE49-F238E27FC236}">
                <a16:creationId xmlns:a16="http://schemas.microsoft.com/office/drawing/2014/main" id="{511752EE-B672-E01C-E404-6976ADC18682}"/>
              </a:ext>
            </a:extLst>
          </p:cNvPr>
          <p:cNvSpPr txBox="1"/>
          <p:nvPr/>
        </p:nvSpPr>
        <p:spPr>
          <a:xfrm>
            <a:off x="457200" y="591671"/>
            <a:ext cx="17373600" cy="9941183"/>
          </a:xfrm>
          <a:prstGeom prst="rect">
            <a:avLst/>
          </a:prstGeom>
          <a:noFill/>
        </p:spPr>
        <p:txBody>
          <a:bodyPr wrap="square" rtlCol="0">
            <a:spAutoFit/>
          </a:bodyPr>
          <a:lstStyle/>
          <a:p>
            <a:r>
              <a:rPr lang="en-US" sz="7500" dirty="0">
                <a:latin typeface="Forum"/>
                <a:sym typeface="Forum"/>
              </a:rPr>
              <a:t>REFRENCES</a:t>
            </a: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[1] Jennifer R. Evans, Astrid E. Fletcher, Richard P.L. </a:t>
            </a:r>
            <a:r>
              <a:rPr lang="en-GB" sz="1800" dirty="0" err="1">
                <a:effectLst/>
                <a:latin typeface="Times New Roman" panose="02020603050405020304" pitchFamily="18" charset="0"/>
                <a:ea typeface="Times New Roman" panose="02020603050405020304" pitchFamily="18" charset="0"/>
              </a:rPr>
              <a:t>Wormald,Depression</a:t>
            </a:r>
            <a:r>
              <a:rPr lang="en-GB" sz="1800" dirty="0">
                <a:effectLst/>
                <a:latin typeface="Times New Roman" panose="02020603050405020304" pitchFamily="18" charset="0"/>
                <a:ea typeface="Times New Roman" panose="02020603050405020304" pitchFamily="18" charset="0"/>
              </a:rPr>
              <a:t> and Anxiety in Visually Impaired Older </a:t>
            </a:r>
            <a:r>
              <a:rPr lang="en-GB" sz="1800" dirty="0" err="1">
                <a:effectLst/>
                <a:latin typeface="Times New Roman" panose="02020603050405020304" pitchFamily="18" charset="0"/>
                <a:ea typeface="Times New Roman" panose="02020603050405020304" pitchFamily="18" charset="0"/>
              </a:rPr>
              <a:t>People,Ophthalmology,Volume</a:t>
            </a:r>
            <a:r>
              <a:rPr lang="en-GB" sz="1800" dirty="0">
                <a:effectLst/>
                <a:latin typeface="Times New Roman" panose="02020603050405020304" pitchFamily="18" charset="0"/>
                <a:ea typeface="Times New Roman" panose="02020603050405020304" pitchFamily="18" charset="0"/>
              </a:rPr>
              <a:t> 114, Issue 2,2007,Pages 283-288,ISSN 0161-6420,</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[2] Maisha </a:t>
            </a:r>
            <a:r>
              <a:rPr lang="en-GB" sz="1800" dirty="0" err="1">
                <a:effectLst/>
                <a:latin typeface="Times New Roman" panose="02020603050405020304" pitchFamily="18" charset="0"/>
                <a:ea typeface="Times New Roman" panose="02020603050405020304" pitchFamily="18" charset="0"/>
              </a:rPr>
              <a:t>Mashiata</a:t>
            </a:r>
            <a:r>
              <a:rPr lang="en-GB" sz="1800" dirty="0">
                <a:effectLst/>
                <a:latin typeface="Times New Roman" panose="02020603050405020304" pitchFamily="18" charset="0"/>
                <a:ea typeface="Times New Roman" panose="02020603050405020304" pitchFamily="18" charset="0"/>
              </a:rPr>
              <a:t> et al. Towards assisting visually impaired individuals: A review on current status and future prospects, Biosensors and Bioelectronics: X, Volume 12, 2022, 100265, ISSN 2590-1370,</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[3] </a:t>
            </a:r>
            <a:r>
              <a:rPr lang="en-GB" sz="1800" dirty="0" err="1">
                <a:effectLst/>
                <a:latin typeface="Times New Roman" panose="02020603050405020304" pitchFamily="18" charset="0"/>
                <a:ea typeface="Times New Roman" panose="02020603050405020304" pitchFamily="18" charset="0"/>
              </a:rPr>
              <a:t>Theckedath</a:t>
            </a:r>
            <a:r>
              <a:rPr lang="en-GB" sz="1800" dirty="0">
                <a:effectLst/>
                <a:latin typeface="Times New Roman" panose="02020603050405020304" pitchFamily="18" charset="0"/>
                <a:ea typeface="Times New Roman" panose="02020603050405020304" pitchFamily="18" charset="0"/>
              </a:rPr>
              <a:t>, D., </a:t>
            </a:r>
            <a:r>
              <a:rPr lang="en-GB" sz="1800" dirty="0" err="1">
                <a:effectLst/>
                <a:latin typeface="Times New Roman" panose="02020603050405020304" pitchFamily="18" charset="0"/>
                <a:ea typeface="Times New Roman" panose="02020603050405020304" pitchFamily="18" charset="0"/>
              </a:rPr>
              <a:t>Sedamkar</a:t>
            </a:r>
            <a:r>
              <a:rPr lang="en-GB" sz="1800" dirty="0">
                <a:effectLst/>
                <a:latin typeface="Times New Roman" panose="02020603050405020304" pitchFamily="18" charset="0"/>
                <a:ea typeface="Times New Roman" panose="02020603050405020304" pitchFamily="18" charset="0"/>
              </a:rPr>
              <a:t>, R.R. Detecting Affect States Using VGG16, ResNet50 and SE-ResNet50 Networks. SN COMPUT. SCI. 1, 79 (2020). </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[4] </a:t>
            </a:r>
            <a:r>
              <a:rPr lang="en-GB" sz="1800" dirty="0" err="1">
                <a:effectLst/>
                <a:latin typeface="Times New Roman" panose="02020603050405020304" pitchFamily="18" charset="0"/>
                <a:ea typeface="Times New Roman" panose="02020603050405020304" pitchFamily="18" charset="0"/>
              </a:rPr>
              <a:t>Besnassi</a:t>
            </a:r>
            <a:r>
              <a:rPr lang="en-GB" sz="1800" dirty="0">
                <a:effectLst/>
                <a:latin typeface="Times New Roman" panose="02020603050405020304" pitchFamily="18" charset="0"/>
                <a:ea typeface="Times New Roman" panose="02020603050405020304" pitchFamily="18" charset="0"/>
              </a:rPr>
              <a:t>, M., </a:t>
            </a:r>
            <a:r>
              <a:rPr lang="en-GB" sz="1800" dirty="0" err="1">
                <a:effectLst/>
                <a:latin typeface="Times New Roman" panose="02020603050405020304" pitchFamily="18" charset="0"/>
                <a:ea typeface="Times New Roman" panose="02020603050405020304" pitchFamily="18" charset="0"/>
              </a:rPr>
              <a:t>Neggaz</a:t>
            </a:r>
            <a:r>
              <a:rPr lang="en-GB" sz="1800" dirty="0">
                <a:effectLst/>
                <a:latin typeface="Times New Roman" panose="02020603050405020304" pitchFamily="18" charset="0"/>
                <a:ea typeface="Times New Roman" panose="02020603050405020304" pitchFamily="18" charset="0"/>
              </a:rPr>
              <a:t>, N. &amp; </a:t>
            </a:r>
            <a:r>
              <a:rPr lang="en-GB" sz="1800" dirty="0" err="1">
                <a:effectLst/>
                <a:latin typeface="Times New Roman" panose="02020603050405020304" pitchFamily="18" charset="0"/>
                <a:ea typeface="Times New Roman" panose="02020603050405020304" pitchFamily="18" charset="0"/>
              </a:rPr>
              <a:t>Benyettou</a:t>
            </a:r>
            <a:r>
              <a:rPr lang="en-GB" sz="1800" dirty="0">
                <a:effectLst/>
                <a:latin typeface="Times New Roman" panose="02020603050405020304" pitchFamily="18" charset="0"/>
                <a:ea typeface="Times New Roman" panose="02020603050405020304" pitchFamily="18" charset="0"/>
              </a:rPr>
              <a:t>, A. Face detection based on evolutionary </a:t>
            </a:r>
            <a:r>
              <a:rPr lang="en-GB" sz="1800" dirty="0" err="1">
                <a:effectLst/>
                <a:latin typeface="Times New Roman" panose="02020603050405020304" pitchFamily="18" charset="0"/>
                <a:ea typeface="Times New Roman" panose="02020603050405020304" pitchFamily="18" charset="0"/>
              </a:rPr>
              <a:t>Haar</a:t>
            </a:r>
            <a:r>
              <a:rPr lang="en-GB" sz="1800" dirty="0">
                <a:effectLst/>
                <a:latin typeface="Times New Roman" panose="02020603050405020304" pitchFamily="18" charset="0"/>
                <a:ea typeface="Times New Roman" panose="02020603050405020304" pitchFamily="18" charset="0"/>
              </a:rPr>
              <a:t> filter. Pattern Anal </a:t>
            </a:r>
            <a:r>
              <a:rPr lang="en-GB" sz="1800" dirty="0" err="1">
                <a:effectLst/>
                <a:latin typeface="Times New Roman" panose="02020603050405020304" pitchFamily="18" charset="0"/>
                <a:ea typeface="Times New Roman" panose="02020603050405020304" pitchFamily="18" charset="0"/>
              </a:rPr>
              <a:t>Applic</a:t>
            </a:r>
            <a:r>
              <a:rPr lang="en-GB" sz="1800" dirty="0">
                <a:effectLst/>
                <a:latin typeface="Times New Roman" panose="02020603050405020304" pitchFamily="18" charset="0"/>
                <a:ea typeface="Times New Roman" panose="02020603050405020304" pitchFamily="18" charset="0"/>
              </a:rPr>
              <a:t> 23, 309–330 (2020).</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[5] J. Hyun, J. Kim, C. -H. Choi and B. Moon, “Hardware Architecture of a </a:t>
            </a:r>
            <a:r>
              <a:rPr lang="en-GB" sz="1800" dirty="0" err="1">
                <a:effectLst/>
                <a:latin typeface="Times New Roman" panose="02020603050405020304" pitchFamily="18" charset="0"/>
                <a:ea typeface="Times New Roman" panose="02020603050405020304" pitchFamily="18" charset="0"/>
              </a:rPr>
              <a:t>Haar</a:t>
            </a:r>
            <a:r>
              <a:rPr lang="en-GB" sz="1800" dirty="0">
                <a:effectLst/>
                <a:latin typeface="Times New Roman" panose="02020603050405020304" pitchFamily="18" charset="0"/>
                <a:ea typeface="Times New Roman" panose="02020603050405020304" pitchFamily="18" charset="0"/>
              </a:rPr>
              <a:t> Classifier Based Face Detection System Using a Skip Scheme,” 2021 IEEE International Symposium on Circuits and Systems (ISCAS), Daegu, Korea, 2021, pp. 1-4, </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[6] Hwang, J.J., Kim, Y.M., Rhee, K.H. (2019). Faces Recognition Using HAARCASCADE, LBPH, HOG and Linear SVM Object Detector. In: Hwang, S., Tan, S., Bien, F. (eds) Proceedings of the Sixth International Conference on Green and Human Information Technology. ICGHIT 2018. Lecture Notes in Electrical Engineering, vol 502. Springer, Singapore. </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[7] Ahmed, H.A., Mustafa, S.Y., </a:t>
            </a:r>
            <a:r>
              <a:rPr lang="en-GB" sz="1800" dirty="0" err="1">
                <a:effectLst/>
                <a:latin typeface="Times New Roman" panose="02020603050405020304" pitchFamily="18" charset="0"/>
                <a:ea typeface="Times New Roman" panose="02020603050405020304" pitchFamily="18" charset="0"/>
              </a:rPr>
              <a:t>Braim</a:t>
            </a:r>
            <a:r>
              <a:rPr lang="en-GB" sz="1800" dirty="0">
                <a:effectLst/>
                <a:latin typeface="Times New Roman" panose="02020603050405020304" pitchFamily="18" charset="0"/>
                <a:ea typeface="Times New Roman" panose="02020603050405020304" pitchFamily="18" charset="0"/>
              </a:rPr>
              <a:t>, S.Z. et al. An Intelligent Kurdish Sign Language Recognition System Based on Tuned CNN. SN COMPUT. SCI. 3, 481 (2022). </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[8] </a:t>
            </a:r>
            <a:r>
              <a:rPr lang="en-GB" sz="1800" dirty="0" err="1">
                <a:effectLst/>
                <a:latin typeface="Times New Roman" panose="02020603050405020304" pitchFamily="18" charset="0"/>
                <a:ea typeface="Times New Roman" panose="02020603050405020304" pitchFamily="18" charset="0"/>
              </a:rPr>
              <a:t>Tafti</a:t>
            </a:r>
            <a:r>
              <a:rPr lang="en-GB" sz="1800" dirty="0">
                <a:effectLst/>
                <a:latin typeface="Times New Roman" panose="02020603050405020304" pitchFamily="18" charset="0"/>
                <a:ea typeface="Times New Roman" panose="02020603050405020304" pitchFamily="18" charset="0"/>
              </a:rPr>
              <a:t>, A.P., </a:t>
            </a:r>
            <a:r>
              <a:rPr lang="en-GB" sz="1800" dirty="0" err="1">
                <a:effectLst/>
                <a:latin typeface="Times New Roman" panose="02020603050405020304" pitchFamily="18" charset="0"/>
                <a:ea typeface="Times New Roman" panose="02020603050405020304" pitchFamily="18" charset="0"/>
              </a:rPr>
              <a:t>Baghaie</a:t>
            </a:r>
            <a:r>
              <a:rPr lang="en-GB" sz="1800" dirty="0">
                <a:effectLst/>
                <a:latin typeface="Times New Roman" panose="02020603050405020304" pitchFamily="18" charset="0"/>
                <a:ea typeface="Times New Roman" panose="02020603050405020304" pitchFamily="18" charset="0"/>
              </a:rPr>
              <a:t>, A., </a:t>
            </a:r>
            <a:r>
              <a:rPr lang="en-GB" sz="1800" dirty="0" err="1">
                <a:effectLst/>
                <a:latin typeface="Times New Roman" panose="02020603050405020304" pitchFamily="18" charset="0"/>
                <a:ea typeface="Times New Roman" panose="02020603050405020304" pitchFamily="18" charset="0"/>
              </a:rPr>
              <a:t>Assefi</a:t>
            </a:r>
            <a:r>
              <a:rPr lang="en-GB" sz="1800" dirty="0">
                <a:effectLst/>
                <a:latin typeface="Times New Roman" panose="02020603050405020304" pitchFamily="18" charset="0"/>
                <a:ea typeface="Times New Roman" panose="02020603050405020304" pitchFamily="18" charset="0"/>
              </a:rPr>
              <a:t>, M., </a:t>
            </a:r>
            <a:r>
              <a:rPr lang="en-GB" sz="1800" dirty="0" err="1">
                <a:effectLst/>
                <a:latin typeface="Times New Roman" panose="02020603050405020304" pitchFamily="18" charset="0"/>
                <a:ea typeface="Times New Roman" panose="02020603050405020304" pitchFamily="18" charset="0"/>
              </a:rPr>
              <a:t>Arabnia</a:t>
            </a:r>
            <a:r>
              <a:rPr lang="en-GB" sz="1800" dirty="0">
                <a:effectLst/>
                <a:latin typeface="Times New Roman" panose="02020603050405020304" pitchFamily="18" charset="0"/>
                <a:ea typeface="Times New Roman" panose="02020603050405020304" pitchFamily="18" charset="0"/>
              </a:rPr>
              <a:t>, H.R., Yu, Z., </a:t>
            </a:r>
            <a:r>
              <a:rPr lang="en-GB" sz="1800" dirty="0" err="1">
                <a:effectLst/>
                <a:latin typeface="Times New Roman" panose="02020603050405020304" pitchFamily="18" charset="0"/>
                <a:ea typeface="Times New Roman" panose="02020603050405020304" pitchFamily="18" charset="0"/>
              </a:rPr>
              <a:t>Peissig</a:t>
            </a:r>
            <a:r>
              <a:rPr lang="en-GB" sz="1800" dirty="0">
                <a:effectLst/>
                <a:latin typeface="Times New Roman" panose="02020603050405020304" pitchFamily="18" charset="0"/>
                <a:ea typeface="Times New Roman" panose="02020603050405020304" pitchFamily="18" charset="0"/>
              </a:rPr>
              <a:t>, P. (2016). OCR as a Service: An Experimental Evaluation of Google Docs OCR, Tesseract, ABBYY FineReader, and </a:t>
            </a:r>
            <a:r>
              <a:rPr lang="en-GB" sz="1800" dirty="0" err="1">
                <a:effectLst/>
                <a:latin typeface="Times New Roman" panose="02020603050405020304" pitchFamily="18" charset="0"/>
                <a:ea typeface="Times New Roman" panose="02020603050405020304" pitchFamily="18" charset="0"/>
              </a:rPr>
              <a:t>Transym</a:t>
            </a:r>
            <a:r>
              <a:rPr lang="en-GB" sz="1800" dirty="0">
                <a:effectLst/>
                <a:latin typeface="Times New Roman" panose="02020603050405020304" pitchFamily="18" charset="0"/>
                <a:ea typeface="Times New Roman" panose="02020603050405020304" pitchFamily="18" charset="0"/>
              </a:rPr>
              <a:t>. In: , et al. Advances in Visual Computing. ISVC 2016. Lecture Notes in Computer Science(), vol 10072. Springer, Cham.</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[9] </a:t>
            </a:r>
            <a:r>
              <a:rPr lang="en-GB" sz="1800" dirty="0" err="1">
                <a:effectLst/>
                <a:latin typeface="Times New Roman" panose="02020603050405020304" pitchFamily="18" charset="0"/>
                <a:ea typeface="Times New Roman" panose="02020603050405020304" pitchFamily="18" charset="0"/>
              </a:rPr>
              <a:t>Hegghammer</a:t>
            </a:r>
            <a:r>
              <a:rPr lang="en-GB" sz="1800" dirty="0">
                <a:effectLst/>
                <a:latin typeface="Times New Roman" panose="02020603050405020304" pitchFamily="18" charset="0"/>
                <a:ea typeface="Times New Roman" panose="02020603050405020304" pitchFamily="18" charset="0"/>
              </a:rPr>
              <a:t>, T. OCR with Tesseract, Amazon </a:t>
            </a:r>
            <a:r>
              <a:rPr lang="en-GB" sz="1800" dirty="0" err="1">
                <a:effectLst/>
                <a:latin typeface="Times New Roman" panose="02020603050405020304" pitchFamily="18" charset="0"/>
                <a:ea typeface="Times New Roman" panose="02020603050405020304" pitchFamily="18" charset="0"/>
              </a:rPr>
              <a:t>Textract</a:t>
            </a:r>
            <a:r>
              <a:rPr lang="en-GB" sz="1800" dirty="0">
                <a:effectLst/>
                <a:latin typeface="Times New Roman" panose="02020603050405020304" pitchFamily="18" charset="0"/>
                <a:ea typeface="Times New Roman" panose="02020603050405020304" pitchFamily="18" charset="0"/>
              </a:rPr>
              <a:t>, and Google Document AI: a benchmarking experiment. J </a:t>
            </a:r>
            <a:r>
              <a:rPr lang="en-GB" sz="1800" dirty="0" err="1">
                <a:effectLst/>
                <a:latin typeface="Times New Roman" panose="02020603050405020304" pitchFamily="18" charset="0"/>
                <a:ea typeface="Times New Roman" panose="02020603050405020304" pitchFamily="18" charset="0"/>
              </a:rPr>
              <a:t>Comput</a:t>
            </a:r>
            <a:r>
              <a:rPr lang="en-GB" sz="1800" dirty="0">
                <a:effectLst/>
                <a:latin typeface="Times New Roman" panose="02020603050405020304" pitchFamily="18" charset="0"/>
                <a:ea typeface="Times New Roman" panose="02020603050405020304" pitchFamily="18" charset="0"/>
              </a:rPr>
              <a:t> Soc Sc 5, 861–882 (2022). </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[10] Ikeda, M., Oda, T. &amp; </a:t>
            </a:r>
            <a:r>
              <a:rPr lang="en-GB" sz="1800" dirty="0" err="1">
                <a:effectLst/>
                <a:latin typeface="Times New Roman" panose="02020603050405020304" pitchFamily="18" charset="0"/>
                <a:ea typeface="Times New Roman" panose="02020603050405020304" pitchFamily="18" charset="0"/>
              </a:rPr>
              <a:t>Barolli</a:t>
            </a:r>
            <a:r>
              <a:rPr lang="en-GB" sz="1800" dirty="0">
                <a:effectLst/>
                <a:latin typeface="Times New Roman" panose="02020603050405020304" pitchFamily="18" charset="0"/>
                <a:ea typeface="Times New Roman" panose="02020603050405020304" pitchFamily="18" charset="0"/>
              </a:rPr>
              <a:t>, L. A vegetable category recognition system: a comparison study for caffe and Chainer DNN frameworks. Soft </a:t>
            </a:r>
            <a:r>
              <a:rPr lang="en-GB" sz="1800" dirty="0" err="1">
                <a:effectLst/>
                <a:latin typeface="Times New Roman" panose="02020603050405020304" pitchFamily="18" charset="0"/>
                <a:ea typeface="Times New Roman" panose="02020603050405020304" pitchFamily="18" charset="0"/>
              </a:rPr>
              <a:t>Comput</a:t>
            </a:r>
            <a:r>
              <a:rPr lang="en-GB" sz="1800" dirty="0">
                <a:effectLst/>
                <a:latin typeface="Times New Roman" panose="02020603050405020304" pitchFamily="18" charset="0"/>
                <a:ea typeface="Times New Roman" panose="02020603050405020304" pitchFamily="18" charset="0"/>
              </a:rPr>
              <a:t> 23, 3129–3136 (2019). </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[11] Kaur, N., Singh, P. Conventional and contemporary approaches used in text to speech synthesis: a review. </a:t>
            </a:r>
            <a:r>
              <a:rPr lang="en-GB" sz="1800" dirty="0" err="1">
                <a:effectLst/>
                <a:latin typeface="Times New Roman" panose="02020603050405020304" pitchFamily="18" charset="0"/>
                <a:ea typeface="Times New Roman" panose="02020603050405020304" pitchFamily="18" charset="0"/>
              </a:rPr>
              <a:t>Artif</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Intell</a:t>
            </a:r>
            <a:r>
              <a:rPr lang="en-GB" sz="1800" dirty="0">
                <a:effectLst/>
                <a:latin typeface="Times New Roman" panose="02020603050405020304" pitchFamily="18" charset="0"/>
                <a:ea typeface="Times New Roman" panose="02020603050405020304" pitchFamily="18" charset="0"/>
              </a:rPr>
              <a:t> Rev (2022). </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[12] J. </a:t>
            </a:r>
            <a:r>
              <a:rPr lang="en-GB" sz="1800" dirty="0" err="1">
                <a:effectLst/>
                <a:latin typeface="Times New Roman" panose="02020603050405020304" pitchFamily="18" charset="0"/>
                <a:ea typeface="Times New Roman" panose="02020603050405020304" pitchFamily="18" charset="0"/>
              </a:rPr>
              <a:t>Martínek</a:t>
            </a:r>
            <a:r>
              <a:rPr lang="en-GB" sz="1800" dirty="0">
                <a:effectLst/>
                <a:latin typeface="Times New Roman" panose="02020603050405020304" pitchFamily="18" charset="0"/>
                <a:ea typeface="Times New Roman" panose="02020603050405020304" pitchFamily="18" charset="0"/>
              </a:rPr>
              <a:t>, L. </a:t>
            </a:r>
            <a:r>
              <a:rPr lang="en-GB" sz="1800" dirty="0" err="1">
                <a:effectLst/>
                <a:latin typeface="Times New Roman" panose="02020603050405020304" pitchFamily="18" charset="0"/>
                <a:ea typeface="Times New Roman" panose="02020603050405020304" pitchFamily="18" charset="0"/>
              </a:rPr>
              <a:t>Lenc</a:t>
            </a:r>
            <a:r>
              <a:rPr lang="en-GB" sz="1800" dirty="0">
                <a:effectLst/>
                <a:latin typeface="Times New Roman" panose="02020603050405020304" pitchFamily="18" charset="0"/>
                <a:ea typeface="Times New Roman" panose="02020603050405020304" pitchFamily="18" charset="0"/>
              </a:rPr>
              <a:t>, P. </a:t>
            </a:r>
            <a:r>
              <a:rPr lang="en-GB" sz="1800" dirty="0" err="1">
                <a:effectLst/>
                <a:latin typeface="Times New Roman" panose="02020603050405020304" pitchFamily="18" charset="0"/>
                <a:ea typeface="Times New Roman" panose="02020603050405020304" pitchFamily="18" charset="0"/>
              </a:rPr>
              <a:t>Král</a:t>
            </a:r>
            <a:r>
              <a:rPr lang="en-GB" sz="1800" dirty="0">
                <a:effectLst/>
                <a:latin typeface="Times New Roman" panose="02020603050405020304" pitchFamily="18" charset="0"/>
                <a:ea typeface="Times New Roman" panose="02020603050405020304" pitchFamily="18" charset="0"/>
              </a:rPr>
              <a:t>, A. Nicolaou and V. </a:t>
            </a:r>
            <a:r>
              <a:rPr lang="en-GB" sz="1800" dirty="0" err="1">
                <a:effectLst/>
                <a:latin typeface="Times New Roman" panose="02020603050405020304" pitchFamily="18" charset="0"/>
                <a:ea typeface="Times New Roman" panose="02020603050405020304" pitchFamily="18" charset="0"/>
              </a:rPr>
              <a:t>Christlein</a:t>
            </a:r>
            <a:r>
              <a:rPr lang="en-GB" sz="1800" dirty="0">
                <a:effectLst/>
                <a:latin typeface="Times New Roman" panose="02020603050405020304" pitchFamily="18" charset="0"/>
                <a:ea typeface="Times New Roman" panose="02020603050405020304" pitchFamily="18" charset="0"/>
              </a:rPr>
              <a:t>, “Hybrid Training Data for Historical Text OCR,” 2019 International Conference on Document Analysis and Recognition (ICDAR), Sydney, NSW, Australia, 2019, pp. 565-570,</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[13] J. Hyun, J. Kim, C. -H. Choi and B. Moon, “Hardware Architecture of a </a:t>
            </a:r>
            <a:r>
              <a:rPr lang="en-GB" sz="1800" dirty="0" err="1">
                <a:effectLst/>
                <a:latin typeface="Times New Roman" panose="02020603050405020304" pitchFamily="18" charset="0"/>
                <a:ea typeface="Times New Roman" panose="02020603050405020304" pitchFamily="18" charset="0"/>
              </a:rPr>
              <a:t>Haar</a:t>
            </a:r>
            <a:r>
              <a:rPr lang="en-GB" sz="1800" dirty="0">
                <a:effectLst/>
                <a:latin typeface="Times New Roman" panose="02020603050405020304" pitchFamily="18" charset="0"/>
                <a:ea typeface="Times New Roman" panose="02020603050405020304" pitchFamily="18" charset="0"/>
              </a:rPr>
              <a:t> Classifier Based Face Detection System Using a Skip Scheme,” 2021 IEEE International Symposium on Circuits and Systems (ISCAS), Daegu, Korea, 2021, pp. 1-4,</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[14] </a:t>
            </a:r>
            <a:r>
              <a:rPr lang="en-GB" sz="1800" dirty="0" err="1">
                <a:effectLst/>
                <a:latin typeface="Times New Roman" panose="02020603050405020304" pitchFamily="18" charset="0"/>
                <a:ea typeface="Times New Roman" panose="02020603050405020304" pitchFamily="18" charset="0"/>
              </a:rPr>
              <a:t>Chunming</a:t>
            </a:r>
            <a:r>
              <a:rPr lang="en-GB" sz="1800" dirty="0">
                <a:effectLst/>
                <a:latin typeface="Times New Roman" panose="02020603050405020304" pitchFamily="18" charset="0"/>
                <a:ea typeface="Times New Roman" panose="02020603050405020304" pitchFamily="18" charset="0"/>
              </a:rPr>
              <a:t> Wu, Ying Zhang MTCNN and FACENET Based Access Control System for Face Detection and Recognition. </a:t>
            </a:r>
            <a:r>
              <a:rPr lang="en-GB" sz="1800" dirty="0" err="1">
                <a:effectLst/>
                <a:latin typeface="Times New Roman" panose="02020603050405020304" pitchFamily="18" charset="0"/>
                <a:ea typeface="Times New Roman" panose="02020603050405020304" pitchFamily="18" charset="0"/>
              </a:rPr>
              <a:t>Aut</a:t>
            </a:r>
            <a:r>
              <a:rPr lang="en-GB" sz="1800" dirty="0">
                <a:effectLst/>
                <a:latin typeface="Times New Roman" panose="02020603050405020304" pitchFamily="18" charset="0"/>
                <a:ea typeface="Times New Roman" panose="02020603050405020304" pitchFamily="18" charset="0"/>
              </a:rPr>
              <a:t>. Control Comp. Sci. 55, 102–112 (2021). </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[15] Gabriel B. </a:t>
            </a:r>
            <a:r>
              <a:rPr lang="en-GB" sz="1800" dirty="0" err="1">
                <a:effectLst/>
                <a:latin typeface="Times New Roman" panose="02020603050405020304" pitchFamily="18" charset="0"/>
                <a:ea typeface="Times New Roman" panose="02020603050405020304" pitchFamily="18" charset="0"/>
              </a:rPr>
              <a:t>Holandaet</a:t>
            </a:r>
            <a:r>
              <a:rPr lang="en-GB" sz="1800" dirty="0">
                <a:effectLst/>
                <a:latin typeface="Times New Roman" panose="02020603050405020304" pitchFamily="18" charset="0"/>
                <a:ea typeface="Times New Roman" panose="02020603050405020304" pitchFamily="18" charset="0"/>
              </a:rPr>
              <a:t> al., Development of OCR system on android platforms to aid reading with a refreshable braille display in real time, </a:t>
            </a:r>
            <a:r>
              <a:rPr lang="en-GB" sz="1800" dirty="0" err="1">
                <a:effectLst/>
                <a:latin typeface="Times New Roman" panose="02020603050405020304" pitchFamily="18" charset="0"/>
                <a:ea typeface="Times New Roman" panose="02020603050405020304" pitchFamily="18" charset="0"/>
              </a:rPr>
              <a:t>Measurement,Volume</a:t>
            </a:r>
            <a:r>
              <a:rPr lang="en-GB" sz="1800" dirty="0">
                <a:effectLst/>
                <a:latin typeface="Times New Roman" panose="02020603050405020304" pitchFamily="18" charset="0"/>
                <a:ea typeface="Times New Roman" panose="02020603050405020304" pitchFamily="18" charset="0"/>
              </a:rPr>
              <a:t> 120,2018,Pages 150-168,ISSN 0263-2241,</a:t>
            </a:r>
            <a:endParaRPr lang="en-IN" sz="1800" dirty="0">
              <a:effectLst/>
              <a:latin typeface="Times New Roman" panose="02020603050405020304" pitchFamily="18" charset="0"/>
              <a:ea typeface="MS Mincho" panose="02020609040205080304" pitchFamily="49" charset="-128"/>
            </a:endParaRPr>
          </a:p>
          <a:p>
            <a:pPr marL="224790" indent="-224790" algn="just">
              <a:spcAft>
                <a:spcPts val="250"/>
              </a:spcAft>
              <a:tabLst>
                <a:tab pos="457200" algn="l"/>
                <a:tab pos="228600" algn="l"/>
              </a:tabLst>
            </a:pPr>
            <a:r>
              <a:rPr lang="en-GB" sz="1800" dirty="0">
                <a:effectLst/>
                <a:latin typeface="Times New Roman" panose="02020603050405020304" pitchFamily="18" charset="0"/>
                <a:ea typeface="Times New Roman" panose="02020603050405020304" pitchFamily="18" charset="0"/>
              </a:rPr>
              <a:t>[16] S. Wang, X. </a:t>
            </a:r>
            <a:r>
              <a:rPr lang="en-GB" sz="1800" dirty="0" err="1">
                <a:effectLst/>
                <a:latin typeface="Times New Roman" panose="02020603050405020304" pitchFamily="18" charset="0"/>
                <a:ea typeface="Times New Roman" panose="02020603050405020304" pitchFamily="18" charset="0"/>
              </a:rPr>
              <a:t>Ouyang,et.al</a:t>
            </a:r>
            <a:r>
              <a:rPr lang="en-GB" sz="1800" dirty="0">
                <a:effectLst/>
                <a:latin typeface="Times New Roman" panose="02020603050405020304" pitchFamily="18" charset="0"/>
                <a:ea typeface="Times New Roman" panose="02020603050405020304" pitchFamily="18" charset="0"/>
              </a:rPr>
              <a:t>, "Follow My Eye: Using Gaze to Supervise Computer-Aided Diagnosis," in IEEE Transactions on Medical Imaging, vol. 41, no. 7, pp. 1688-1698, July 2022, </a:t>
            </a:r>
            <a:endParaRPr lang="en-IN" sz="1800" dirty="0">
              <a:effectLst/>
              <a:latin typeface="Times New Roman" panose="02020603050405020304" pitchFamily="18" charset="0"/>
              <a:ea typeface="MS Mincho" panose="02020609040205080304" pitchFamily="49" charset="-128"/>
            </a:endParaRPr>
          </a:p>
          <a:p>
            <a:endParaRPr lang="en-IN" sz="7500" dirty="0">
              <a:latin typeface="For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18"/>
          <p:cNvPicPr preferRelativeResize="0"/>
          <p:nvPr/>
        </p:nvPicPr>
        <p:blipFill rotWithShape="1">
          <a:blip r:embed="rId3">
            <a:alphaModFix/>
          </a:blip>
          <a:srcRect l="-14443" t="35000" r="-14443" b="16666"/>
          <a:stretch/>
        </p:blipFill>
        <p:spPr>
          <a:xfrm>
            <a:off x="304799" y="0"/>
            <a:ext cx="20650200" cy="10287000"/>
          </a:xfrm>
          <a:prstGeom prst="rect">
            <a:avLst/>
          </a:prstGeom>
          <a:noFill/>
          <a:ln>
            <a:noFill/>
          </a:ln>
        </p:spPr>
      </p:pic>
      <p:pic>
        <p:nvPicPr>
          <p:cNvPr id="901" name="Google Shape;901;p18"/>
          <p:cNvPicPr preferRelativeResize="0"/>
          <p:nvPr/>
        </p:nvPicPr>
        <p:blipFill rotWithShape="1">
          <a:blip r:embed="rId4">
            <a:alphaModFix amt="70000"/>
          </a:blip>
          <a:srcRect/>
          <a:stretch/>
        </p:blipFill>
        <p:spPr>
          <a:xfrm>
            <a:off x="13616312" y="1685836"/>
            <a:ext cx="4830768" cy="4994215"/>
          </a:xfrm>
          <a:prstGeom prst="rect">
            <a:avLst/>
          </a:prstGeom>
          <a:noFill/>
          <a:ln>
            <a:noFill/>
          </a:ln>
        </p:spPr>
      </p:pic>
      <p:pic>
        <p:nvPicPr>
          <p:cNvPr id="902" name="Google Shape;902;p18"/>
          <p:cNvPicPr preferRelativeResize="0"/>
          <p:nvPr/>
        </p:nvPicPr>
        <p:blipFill rotWithShape="1">
          <a:blip r:embed="rId4">
            <a:alphaModFix amt="70000"/>
          </a:blip>
          <a:srcRect/>
          <a:stretch/>
        </p:blipFill>
        <p:spPr>
          <a:xfrm rot="-2268847">
            <a:off x="10711384" y="6449894"/>
            <a:ext cx="2634038" cy="2723159"/>
          </a:xfrm>
          <a:prstGeom prst="rect">
            <a:avLst/>
          </a:prstGeom>
          <a:noFill/>
          <a:ln>
            <a:noFill/>
          </a:ln>
        </p:spPr>
      </p:pic>
      <p:pic>
        <p:nvPicPr>
          <p:cNvPr id="903" name="Google Shape;903;p18"/>
          <p:cNvPicPr preferRelativeResize="0"/>
          <p:nvPr/>
        </p:nvPicPr>
        <p:blipFill rotWithShape="1">
          <a:blip r:embed="rId4">
            <a:alphaModFix amt="70000"/>
          </a:blip>
          <a:srcRect/>
          <a:stretch/>
        </p:blipFill>
        <p:spPr>
          <a:xfrm rot="2538354">
            <a:off x="15221191" y="7741937"/>
            <a:ext cx="3335467" cy="3448321"/>
          </a:xfrm>
          <a:prstGeom prst="rect">
            <a:avLst/>
          </a:prstGeom>
          <a:noFill/>
          <a:ln>
            <a:noFill/>
          </a:ln>
        </p:spPr>
      </p:pic>
      <p:grpSp>
        <p:nvGrpSpPr>
          <p:cNvPr id="904" name="Google Shape;904;p18"/>
          <p:cNvGrpSpPr/>
          <p:nvPr/>
        </p:nvGrpSpPr>
        <p:grpSpPr>
          <a:xfrm>
            <a:off x="773289" y="553016"/>
            <a:ext cx="12610909" cy="3266925"/>
            <a:chOff x="0" y="-47625"/>
            <a:chExt cx="3321392" cy="860425"/>
          </a:xfrm>
        </p:grpSpPr>
        <p:sp>
          <p:nvSpPr>
            <p:cNvPr id="905" name="Google Shape;905;p18"/>
            <p:cNvSpPr/>
            <p:nvPr/>
          </p:nvSpPr>
          <p:spPr>
            <a:xfrm>
              <a:off x="0" y="0"/>
              <a:ext cx="3321392" cy="501462"/>
            </a:xfrm>
            <a:custGeom>
              <a:avLst/>
              <a:gdLst/>
              <a:ahLst/>
              <a:cxnLst/>
              <a:rect l="l" t="t" r="r" b="b"/>
              <a:pathLst>
                <a:path w="3321392" h="501462" extrusionOk="0">
                  <a:moveTo>
                    <a:pt x="0" y="0"/>
                  </a:moveTo>
                  <a:lnTo>
                    <a:pt x="3321392" y="0"/>
                  </a:lnTo>
                  <a:lnTo>
                    <a:pt x="3321392" y="501462"/>
                  </a:lnTo>
                  <a:lnTo>
                    <a:pt x="0" y="501462"/>
                  </a:lnTo>
                  <a:close/>
                </a:path>
              </a:pathLst>
            </a:custGeom>
            <a:solidFill>
              <a:srgbClr val="000000">
                <a:alpha val="0"/>
              </a:srgbClr>
            </a:solidFill>
            <a:ln w="38100" cap="flat" cmpd="sng">
              <a:solidFill>
                <a:srgbClr val="000000"/>
              </a:solidFill>
              <a:prstDash val="solid"/>
              <a:round/>
              <a:headEnd type="none" w="sm" len="sm"/>
              <a:tailEnd type="none" w="sm" len="sm"/>
            </a:ln>
          </p:spPr>
        </p:sp>
        <p:sp>
          <p:nvSpPr>
            <p:cNvPr id="906" name="Google Shape;906;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907" name="Google Shape;907;p18"/>
          <p:cNvSpPr txBox="1"/>
          <p:nvPr/>
        </p:nvSpPr>
        <p:spPr>
          <a:xfrm>
            <a:off x="1270004" y="990511"/>
            <a:ext cx="11450266"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dirty="0">
                <a:solidFill>
                  <a:srgbClr val="000000"/>
                </a:solidFill>
                <a:latin typeface="Forum"/>
                <a:ea typeface="Forum"/>
                <a:cs typeface="Forum"/>
                <a:sym typeface="Forum"/>
              </a:rPr>
              <a:t> AGENDA </a:t>
            </a:r>
            <a:endParaRPr dirty="0"/>
          </a:p>
        </p:txBody>
      </p:sp>
      <p:sp>
        <p:nvSpPr>
          <p:cNvPr id="908" name="Google Shape;908;p18"/>
          <p:cNvSpPr txBox="1"/>
          <p:nvPr/>
        </p:nvSpPr>
        <p:spPr>
          <a:xfrm>
            <a:off x="1751366" y="3209329"/>
            <a:ext cx="78739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dirty="0">
                <a:solidFill>
                  <a:srgbClr val="000000"/>
                </a:solidFill>
                <a:latin typeface="Sarabun"/>
                <a:ea typeface="Sarabun"/>
                <a:cs typeface="Sarabun"/>
                <a:sym typeface="Sarabun"/>
              </a:rPr>
              <a:t>Introduction</a:t>
            </a:r>
            <a:endParaRPr dirty="0"/>
          </a:p>
        </p:txBody>
      </p:sp>
      <p:grpSp>
        <p:nvGrpSpPr>
          <p:cNvPr id="909" name="Google Shape;909;p18"/>
          <p:cNvGrpSpPr/>
          <p:nvPr/>
        </p:nvGrpSpPr>
        <p:grpSpPr>
          <a:xfrm>
            <a:off x="1270004" y="3592151"/>
            <a:ext cx="186308" cy="197224"/>
            <a:chOff x="0" y="-47625"/>
            <a:chExt cx="812800" cy="860425"/>
          </a:xfrm>
        </p:grpSpPr>
        <p:sp>
          <p:nvSpPr>
            <p:cNvPr id="910" name="Google Shape;910;p1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911" name="Google Shape;911;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912" name="Google Shape;912;p18"/>
          <p:cNvSpPr txBox="1"/>
          <p:nvPr/>
        </p:nvSpPr>
        <p:spPr>
          <a:xfrm>
            <a:off x="1766718" y="4016927"/>
            <a:ext cx="78739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dirty="0">
                <a:latin typeface="Sarabun"/>
                <a:ea typeface="Sarabun"/>
                <a:cs typeface="Sarabun"/>
                <a:sym typeface="Sarabun"/>
              </a:rPr>
              <a:t>Scope</a:t>
            </a:r>
            <a:endParaRPr dirty="0"/>
          </a:p>
        </p:txBody>
      </p:sp>
      <p:grpSp>
        <p:nvGrpSpPr>
          <p:cNvPr id="913" name="Google Shape;913;p18"/>
          <p:cNvGrpSpPr/>
          <p:nvPr/>
        </p:nvGrpSpPr>
        <p:grpSpPr>
          <a:xfrm>
            <a:off x="1284721" y="4345513"/>
            <a:ext cx="186308" cy="197224"/>
            <a:chOff x="0" y="-47625"/>
            <a:chExt cx="812800" cy="860425"/>
          </a:xfrm>
        </p:grpSpPr>
        <p:sp>
          <p:nvSpPr>
            <p:cNvPr id="914" name="Google Shape;914;p1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915" name="Google Shape;915;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916" name="Google Shape;916;p18"/>
          <p:cNvSpPr txBox="1"/>
          <p:nvPr/>
        </p:nvSpPr>
        <p:spPr>
          <a:xfrm>
            <a:off x="1751366" y="4989250"/>
            <a:ext cx="78739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dirty="0">
                <a:latin typeface="Sarabun"/>
                <a:cs typeface="Sarabun"/>
                <a:sym typeface="Sarabun"/>
              </a:rPr>
              <a:t>Literature Survey</a:t>
            </a:r>
            <a:endParaRPr dirty="0"/>
          </a:p>
        </p:txBody>
      </p:sp>
      <p:grpSp>
        <p:nvGrpSpPr>
          <p:cNvPr id="917" name="Google Shape;917;p18"/>
          <p:cNvGrpSpPr/>
          <p:nvPr/>
        </p:nvGrpSpPr>
        <p:grpSpPr>
          <a:xfrm>
            <a:off x="1284721" y="5314332"/>
            <a:ext cx="186308" cy="197224"/>
            <a:chOff x="0" y="-47625"/>
            <a:chExt cx="812800" cy="860425"/>
          </a:xfrm>
        </p:grpSpPr>
        <p:sp>
          <p:nvSpPr>
            <p:cNvPr id="918" name="Google Shape;918;p1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919" name="Google Shape;919;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920" name="Google Shape;920;p18"/>
          <p:cNvSpPr txBox="1"/>
          <p:nvPr/>
        </p:nvSpPr>
        <p:spPr>
          <a:xfrm>
            <a:off x="1751366" y="5955349"/>
            <a:ext cx="78739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dirty="0">
                <a:latin typeface="Sarabun"/>
                <a:cs typeface="Sarabun"/>
                <a:sym typeface="Sarabun"/>
              </a:rPr>
              <a:t>Proposed system</a:t>
            </a:r>
            <a:endParaRPr dirty="0"/>
          </a:p>
        </p:txBody>
      </p:sp>
      <p:grpSp>
        <p:nvGrpSpPr>
          <p:cNvPr id="921" name="Google Shape;921;p18"/>
          <p:cNvGrpSpPr/>
          <p:nvPr/>
        </p:nvGrpSpPr>
        <p:grpSpPr>
          <a:xfrm>
            <a:off x="1254266" y="6272236"/>
            <a:ext cx="186308" cy="197224"/>
            <a:chOff x="0" y="-47625"/>
            <a:chExt cx="812800" cy="860425"/>
          </a:xfrm>
        </p:grpSpPr>
        <p:sp>
          <p:nvSpPr>
            <p:cNvPr id="922" name="Google Shape;922;p1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923" name="Google Shape;923;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924" name="Google Shape;924;p18"/>
          <p:cNvSpPr txBox="1"/>
          <p:nvPr/>
        </p:nvSpPr>
        <p:spPr>
          <a:xfrm>
            <a:off x="1766718" y="6842389"/>
            <a:ext cx="78739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dirty="0">
                <a:latin typeface="Sarabun"/>
                <a:cs typeface="Sarabun"/>
                <a:sym typeface="Sarabun"/>
              </a:rPr>
              <a:t>Modules Description</a:t>
            </a:r>
            <a:endParaRPr dirty="0"/>
          </a:p>
        </p:txBody>
      </p:sp>
      <p:grpSp>
        <p:nvGrpSpPr>
          <p:cNvPr id="925" name="Google Shape;925;p18"/>
          <p:cNvGrpSpPr/>
          <p:nvPr/>
        </p:nvGrpSpPr>
        <p:grpSpPr>
          <a:xfrm>
            <a:off x="1284721" y="7148285"/>
            <a:ext cx="186308" cy="197224"/>
            <a:chOff x="0" y="-47625"/>
            <a:chExt cx="812800" cy="860425"/>
          </a:xfrm>
        </p:grpSpPr>
        <p:sp>
          <p:nvSpPr>
            <p:cNvPr id="926" name="Google Shape;926;p18"/>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927" name="Google Shape;927;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 name="Google Shape;925;p18">
            <a:extLst>
              <a:ext uri="{FF2B5EF4-FFF2-40B4-BE49-F238E27FC236}">
                <a16:creationId xmlns:a16="http://schemas.microsoft.com/office/drawing/2014/main" id="{DC801333-8357-6AE1-05CC-09210739DD28}"/>
              </a:ext>
            </a:extLst>
          </p:cNvPr>
          <p:cNvGrpSpPr/>
          <p:nvPr/>
        </p:nvGrpSpPr>
        <p:grpSpPr>
          <a:xfrm>
            <a:off x="1247289" y="8186829"/>
            <a:ext cx="186308" cy="197224"/>
            <a:chOff x="0" y="-47625"/>
            <a:chExt cx="812800" cy="860425"/>
          </a:xfrm>
        </p:grpSpPr>
        <p:sp>
          <p:nvSpPr>
            <p:cNvPr id="3" name="Google Shape;926;p18">
              <a:extLst>
                <a:ext uri="{FF2B5EF4-FFF2-40B4-BE49-F238E27FC236}">
                  <a16:creationId xmlns:a16="http://schemas.microsoft.com/office/drawing/2014/main" id="{B6ED22D6-6B67-E16F-5FF3-AF3BC60BDC7C}"/>
                </a:ext>
              </a:extLst>
            </p:cNvPr>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4" name="Google Shape;927;p18">
              <a:extLst>
                <a:ext uri="{FF2B5EF4-FFF2-40B4-BE49-F238E27FC236}">
                  <a16:creationId xmlns:a16="http://schemas.microsoft.com/office/drawing/2014/main" id="{3BB48F47-D37B-99D3-89FB-3DA33EDA38DD}"/>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 name="Google Shape;925;p18">
            <a:extLst>
              <a:ext uri="{FF2B5EF4-FFF2-40B4-BE49-F238E27FC236}">
                <a16:creationId xmlns:a16="http://schemas.microsoft.com/office/drawing/2014/main" id="{521C646B-6958-6BD9-39B9-64B33405524B}"/>
              </a:ext>
            </a:extLst>
          </p:cNvPr>
          <p:cNvGrpSpPr/>
          <p:nvPr/>
        </p:nvGrpSpPr>
        <p:grpSpPr>
          <a:xfrm>
            <a:off x="1254266" y="9099265"/>
            <a:ext cx="186308" cy="197224"/>
            <a:chOff x="0" y="-47625"/>
            <a:chExt cx="812800" cy="860425"/>
          </a:xfrm>
        </p:grpSpPr>
        <p:sp>
          <p:nvSpPr>
            <p:cNvPr id="6" name="Google Shape;926;p18">
              <a:extLst>
                <a:ext uri="{FF2B5EF4-FFF2-40B4-BE49-F238E27FC236}">
                  <a16:creationId xmlns:a16="http://schemas.microsoft.com/office/drawing/2014/main" id="{94592CC8-0C4F-9CBB-035E-981B3F621213}"/>
                </a:ext>
              </a:extLst>
            </p:cNvPr>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solidFill>
            <a:ln>
              <a:noFill/>
            </a:ln>
          </p:spPr>
        </p:sp>
        <p:sp>
          <p:nvSpPr>
            <p:cNvPr id="7" name="Google Shape;927;p18">
              <a:extLst>
                <a:ext uri="{FF2B5EF4-FFF2-40B4-BE49-F238E27FC236}">
                  <a16:creationId xmlns:a16="http://schemas.microsoft.com/office/drawing/2014/main" id="{8A0AD34D-89A6-E56C-97B2-3CCFB1D94755}"/>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924;p18">
            <a:extLst>
              <a:ext uri="{FF2B5EF4-FFF2-40B4-BE49-F238E27FC236}">
                <a16:creationId xmlns:a16="http://schemas.microsoft.com/office/drawing/2014/main" id="{258EC38A-77CD-8F13-3E98-820B16D1C3DF}"/>
              </a:ext>
            </a:extLst>
          </p:cNvPr>
          <p:cNvSpPr txBox="1"/>
          <p:nvPr/>
        </p:nvSpPr>
        <p:spPr>
          <a:xfrm>
            <a:off x="1766718" y="7864531"/>
            <a:ext cx="78739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dirty="0">
                <a:latin typeface="Sarabun"/>
                <a:cs typeface="Sarabun"/>
                <a:sym typeface="Sarabun"/>
              </a:rPr>
              <a:t>Simulation and Analysis</a:t>
            </a:r>
            <a:endParaRPr dirty="0"/>
          </a:p>
        </p:txBody>
      </p:sp>
      <p:sp>
        <p:nvSpPr>
          <p:cNvPr id="10" name="Google Shape;924;p18">
            <a:extLst>
              <a:ext uri="{FF2B5EF4-FFF2-40B4-BE49-F238E27FC236}">
                <a16:creationId xmlns:a16="http://schemas.microsoft.com/office/drawing/2014/main" id="{AE1902EB-2DD7-2F6C-A902-D5BBBE69C49E}"/>
              </a:ext>
            </a:extLst>
          </p:cNvPr>
          <p:cNvSpPr txBox="1"/>
          <p:nvPr/>
        </p:nvSpPr>
        <p:spPr>
          <a:xfrm>
            <a:off x="1766718" y="8782378"/>
            <a:ext cx="78739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dirty="0" err="1">
                <a:latin typeface="Sarabun"/>
                <a:cs typeface="Sarabun"/>
                <a:sym typeface="Sarabun"/>
              </a:rPr>
              <a:t>Conculsion</a:t>
            </a:r>
            <a:r>
              <a:rPr lang="en-US" sz="4500" dirty="0">
                <a:latin typeface="Sarabun"/>
                <a:cs typeface="Sarabun"/>
                <a:sym typeface="Sarabun"/>
              </a:rPr>
              <a:t> and Analysis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932" name="Google Shape;932;p19"/>
          <p:cNvPicPr preferRelativeResize="0"/>
          <p:nvPr/>
        </p:nvPicPr>
        <p:blipFill rotWithShape="1">
          <a:blip r:embed="rId3">
            <a:alphaModFix/>
          </a:blip>
          <a:srcRect l="-24999" t="22472" r="-24998" b="21276"/>
          <a:stretch/>
        </p:blipFill>
        <p:spPr>
          <a:xfrm>
            <a:off x="-4648200" y="0"/>
            <a:ext cx="27584400" cy="10287000"/>
          </a:xfrm>
          <a:prstGeom prst="rect">
            <a:avLst/>
          </a:prstGeom>
          <a:noFill/>
          <a:ln>
            <a:noFill/>
          </a:ln>
        </p:spPr>
      </p:pic>
      <p:sp>
        <p:nvSpPr>
          <p:cNvPr id="940" name="Google Shape;940;p19"/>
          <p:cNvSpPr txBox="1"/>
          <p:nvPr/>
        </p:nvSpPr>
        <p:spPr>
          <a:xfrm>
            <a:off x="891806" y="170579"/>
            <a:ext cx="128625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dirty="0">
                <a:solidFill>
                  <a:srgbClr val="000000"/>
                </a:solidFill>
                <a:latin typeface="Forum"/>
                <a:ea typeface="Forum"/>
                <a:cs typeface="Forum"/>
                <a:sym typeface="Forum"/>
              </a:rPr>
              <a:t>INTRODUCTION</a:t>
            </a:r>
            <a:endParaRPr sz="9600" dirty="0"/>
          </a:p>
        </p:txBody>
      </p:sp>
      <p:pic>
        <p:nvPicPr>
          <p:cNvPr id="954" name="Google Shape;954;p19"/>
          <p:cNvPicPr preferRelativeResize="0"/>
          <p:nvPr/>
        </p:nvPicPr>
        <p:blipFill rotWithShape="1">
          <a:blip r:embed="rId4">
            <a:alphaModFix/>
          </a:blip>
          <a:srcRect/>
          <a:stretch/>
        </p:blipFill>
        <p:spPr>
          <a:xfrm>
            <a:off x="16104620" y="-727884"/>
            <a:ext cx="2893606" cy="3036578"/>
          </a:xfrm>
          <a:prstGeom prst="rect">
            <a:avLst/>
          </a:prstGeom>
          <a:noFill/>
          <a:ln>
            <a:noFill/>
          </a:ln>
        </p:spPr>
      </p:pic>
      <p:grpSp>
        <p:nvGrpSpPr>
          <p:cNvPr id="955" name="Google Shape;955;p19"/>
          <p:cNvGrpSpPr/>
          <p:nvPr/>
        </p:nvGrpSpPr>
        <p:grpSpPr>
          <a:xfrm>
            <a:off x="-766508" y="7965128"/>
            <a:ext cx="3128071" cy="2911886"/>
            <a:chOff x="0" y="-14731"/>
            <a:chExt cx="4170761" cy="3882515"/>
          </a:xfrm>
        </p:grpSpPr>
        <p:grpSp>
          <p:nvGrpSpPr>
            <p:cNvPr id="956" name="Google Shape;956;p19"/>
            <p:cNvGrpSpPr/>
            <p:nvPr/>
          </p:nvGrpSpPr>
          <p:grpSpPr>
            <a:xfrm>
              <a:off x="0" y="-14731"/>
              <a:ext cx="251406" cy="266137"/>
              <a:chOff x="0" y="-47625"/>
              <a:chExt cx="812800" cy="860425"/>
            </a:xfrm>
          </p:grpSpPr>
          <p:sp>
            <p:nvSpPr>
              <p:cNvPr id="957" name="Google Shape;957;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58" name="Google Shape;958;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59" name="Google Shape;959;p19"/>
            <p:cNvGrpSpPr/>
            <p:nvPr/>
          </p:nvGrpSpPr>
          <p:grpSpPr>
            <a:xfrm>
              <a:off x="0" y="710479"/>
              <a:ext cx="251406" cy="266137"/>
              <a:chOff x="0" y="-47625"/>
              <a:chExt cx="812800" cy="860425"/>
            </a:xfrm>
          </p:grpSpPr>
          <p:sp>
            <p:nvSpPr>
              <p:cNvPr id="960" name="Google Shape;960;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61" name="Google Shape;961;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62" name="Google Shape;962;p19"/>
            <p:cNvGrpSpPr/>
            <p:nvPr/>
          </p:nvGrpSpPr>
          <p:grpSpPr>
            <a:xfrm>
              <a:off x="979839" y="-14731"/>
              <a:ext cx="251406" cy="266137"/>
              <a:chOff x="0" y="-47625"/>
              <a:chExt cx="812800" cy="860425"/>
            </a:xfrm>
          </p:grpSpPr>
          <p:sp>
            <p:nvSpPr>
              <p:cNvPr id="963" name="Google Shape;963;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64" name="Google Shape;964;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65" name="Google Shape;965;p19"/>
            <p:cNvGrpSpPr/>
            <p:nvPr/>
          </p:nvGrpSpPr>
          <p:grpSpPr>
            <a:xfrm>
              <a:off x="979839" y="710479"/>
              <a:ext cx="251406" cy="266137"/>
              <a:chOff x="0" y="-47625"/>
              <a:chExt cx="812800" cy="860425"/>
            </a:xfrm>
          </p:grpSpPr>
          <p:sp>
            <p:nvSpPr>
              <p:cNvPr id="966" name="Google Shape;966;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67" name="Google Shape;967;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68" name="Google Shape;968;p19"/>
            <p:cNvGrpSpPr/>
            <p:nvPr/>
          </p:nvGrpSpPr>
          <p:grpSpPr>
            <a:xfrm>
              <a:off x="1959677" y="-14731"/>
              <a:ext cx="251406" cy="266137"/>
              <a:chOff x="0" y="-47625"/>
              <a:chExt cx="812800" cy="860425"/>
            </a:xfrm>
          </p:grpSpPr>
          <p:sp>
            <p:nvSpPr>
              <p:cNvPr id="969" name="Google Shape;969;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70" name="Google Shape;970;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1" name="Google Shape;971;p19"/>
            <p:cNvGrpSpPr/>
            <p:nvPr/>
          </p:nvGrpSpPr>
          <p:grpSpPr>
            <a:xfrm>
              <a:off x="1959677" y="710479"/>
              <a:ext cx="251406" cy="266137"/>
              <a:chOff x="0" y="-47625"/>
              <a:chExt cx="812800" cy="860425"/>
            </a:xfrm>
          </p:grpSpPr>
          <p:sp>
            <p:nvSpPr>
              <p:cNvPr id="972" name="Google Shape;97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73" name="Google Shape;973;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4" name="Google Shape;974;p19"/>
            <p:cNvGrpSpPr/>
            <p:nvPr/>
          </p:nvGrpSpPr>
          <p:grpSpPr>
            <a:xfrm>
              <a:off x="2939516" y="-14731"/>
              <a:ext cx="251406" cy="266137"/>
              <a:chOff x="0" y="-47625"/>
              <a:chExt cx="812800" cy="860425"/>
            </a:xfrm>
          </p:grpSpPr>
          <p:sp>
            <p:nvSpPr>
              <p:cNvPr id="975" name="Google Shape;97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76" name="Google Shape;976;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7" name="Google Shape;977;p19"/>
            <p:cNvGrpSpPr/>
            <p:nvPr/>
          </p:nvGrpSpPr>
          <p:grpSpPr>
            <a:xfrm>
              <a:off x="2939516" y="710479"/>
              <a:ext cx="251406" cy="266137"/>
              <a:chOff x="0" y="-47625"/>
              <a:chExt cx="812800" cy="860425"/>
            </a:xfrm>
          </p:grpSpPr>
          <p:sp>
            <p:nvSpPr>
              <p:cNvPr id="978" name="Google Shape;97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79" name="Google Shape;979;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80" name="Google Shape;980;p19"/>
            <p:cNvGrpSpPr/>
            <p:nvPr/>
          </p:nvGrpSpPr>
          <p:grpSpPr>
            <a:xfrm>
              <a:off x="3919355" y="-14731"/>
              <a:ext cx="251406" cy="266137"/>
              <a:chOff x="0" y="-47625"/>
              <a:chExt cx="812800" cy="860425"/>
            </a:xfrm>
          </p:grpSpPr>
          <p:sp>
            <p:nvSpPr>
              <p:cNvPr id="981" name="Google Shape;981;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82" name="Google Shape;982;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83" name="Google Shape;983;p19"/>
            <p:cNvGrpSpPr/>
            <p:nvPr/>
          </p:nvGrpSpPr>
          <p:grpSpPr>
            <a:xfrm>
              <a:off x="3919355" y="710479"/>
              <a:ext cx="251406" cy="266137"/>
              <a:chOff x="0" y="-47625"/>
              <a:chExt cx="812800" cy="860425"/>
            </a:xfrm>
          </p:grpSpPr>
          <p:sp>
            <p:nvSpPr>
              <p:cNvPr id="984" name="Google Shape;984;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85" name="Google Shape;985;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86" name="Google Shape;986;p19"/>
            <p:cNvGrpSpPr/>
            <p:nvPr/>
          </p:nvGrpSpPr>
          <p:grpSpPr>
            <a:xfrm>
              <a:off x="0" y="1433271"/>
              <a:ext cx="251406" cy="266137"/>
              <a:chOff x="0" y="-47625"/>
              <a:chExt cx="812800" cy="860425"/>
            </a:xfrm>
          </p:grpSpPr>
          <p:sp>
            <p:nvSpPr>
              <p:cNvPr id="987" name="Google Shape;987;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88" name="Google Shape;988;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89" name="Google Shape;989;p19"/>
            <p:cNvGrpSpPr/>
            <p:nvPr/>
          </p:nvGrpSpPr>
          <p:grpSpPr>
            <a:xfrm>
              <a:off x="979839" y="1433271"/>
              <a:ext cx="251406" cy="266137"/>
              <a:chOff x="0" y="-47625"/>
              <a:chExt cx="812800" cy="860425"/>
            </a:xfrm>
          </p:grpSpPr>
          <p:sp>
            <p:nvSpPr>
              <p:cNvPr id="990" name="Google Shape;990;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91" name="Google Shape;991;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92" name="Google Shape;992;p19"/>
            <p:cNvGrpSpPr/>
            <p:nvPr/>
          </p:nvGrpSpPr>
          <p:grpSpPr>
            <a:xfrm>
              <a:off x="1959677" y="1433271"/>
              <a:ext cx="251406" cy="266137"/>
              <a:chOff x="0" y="-47625"/>
              <a:chExt cx="812800" cy="860425"/>
            </a:xfrm>
          </p:grpSpPr>
          <p:sp>
            <p:nvSpPr>
              <p:cNvPr id="993" name="Google Shape;993;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94" name="Google Shape;994;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95" name="Google Shape;995;p19"/>
            <p:cNvGrpSpPr/>
            <p:nvPr/>
          </p:nvGrpSpPr>
          <p:grpSpPr>
            <a:xfrm>
              <a:off x="2939516" y="1433271"/>
              <a:ext cx="251406" cy="266137"/>
              <a:chOff x="0" y="-47625"/>
              <a:chExt cx="812800" cy="860425"/>
            </a:xfrm>
          </p:grpSpPr>
          <p:sp>
            <p:nvSpPr>
              <p:cNvPr id="996" name="Google Shape;996;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997" name="Google Shape;997;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98" name="Google Shape;998;p19"/>
            <p:cNvGrpSpPr/>
            <p:nvPr/>
          </p:nvGrpSpPr>
          <p:grpSpPr>
            <a:xfrm>
              <a:off x="3919355" y="1433271"/>
              <a:ext cx="251406" cy="266137"/>
              <a:chOff x="0" y="-47625"/>
              <a:chExt cx="812800" cy="860425"/>
            </a:xfrm>
          </p:grpSpPr>
          <p:sp>
            <p:nvSpPr>
              <p:cNvPr id="999" name="Google Shape;999;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00" name="Google Shape;1000;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01" name="Google Shape;1001;p19"/>
            <p:cNvGrpSpPr/>
            <p:nvPr/>
          </p:nvGrpSpPr>
          <p:grpSpPr>
            <a:xfrm>
              <a:off x="0" y="2156063"/>
              <a:ext cx="251406" cy="266137"/>
              <a:chOff x="0" y="-47625"/>
              <a:chExt cx="812800" cy="860425"/>
            </a:xfrm>
          </p:grpSpPr>
          <p:sp>
            <p:nvSpPr>
              <p:cNvPr id="1002" name="Google Shape;100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03" name="Google Shape;1003;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04" name="Google Shape;1004;p19"/>
            <p:cNvGrpSpPr/>
            <p:nvPr/>
          </p:nvGrpSpPr>
          <p:grpSpPr>
            <a:xfrm>
              <a:off x="979839" y="2156063"/>
              <a:ext cx="251406" cy="266137"/>
              <a:chOff x="0" y="-47625"/>
              <a:chExt cx="812800" cy="860425"/>
            </a:xfrm>
          </p:grpSpPr>
          <p:sp>
            <p:nvSpPr>
              <p:cNvPr id="1005" name="Google Shape;100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06" name="Google Shape;1006;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07" name="Google Shape;1007;p19"/>
            <p:cNvGrpSpPr/>
            <p:nvPr/>
          </p:nvGrpSpPr>
          <p:grpSpPr>
            <a:xfrm>
              <a:off x="1959677" y="2156063"/>
              <a:ext cx="251406" cy="266137"/>
              <a:chOff x="0" y="-47625"/>
              <a:chExt cx="812800" cy="860425"/>
            </a:xfrm>
          </p:grpSpPr>
          <p:sp>
            <p:nvSpPr>
              <p:cNvPr id="1008" name="Google Shape;100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09" name="Google Shape;1009;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10" name="Google Shape;1010;p19"/>
            <p:cNvGrpSpPr/>
            <p:nvPr/>
          </p:nvGrpSpPr>
          <p:grpSpPr>
            <a:xfrm>
              <a:off x="2939516" y="2156063"/>
              <a:ext cx="251406" cy="266137"/>
              <a:chOff x="0" y="-47625"/>
              <a:chExt cx="812800" cy="860425"/>
            </a:xfrm>
          </p:grpSpPr>
          <p:sp>
            <p:nvSpPr>
              <p:cNvPr id="1011" name="Google Shape;1011;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12" name="Google Shape;1012;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13" name="Google Shape;1013;p19"/>
            <p:cNvGrpSpPr/>
            <p:nvPr/>
          </p:nvGrpSpPr>
          <p:grpSpPr>
            <a:xfrm>
              <a:off x="3919355" y="2156063"/>
              <a:ext cx="251406" cy="266137"/>
              <a:chOff x="0" y="-47625"/>
              <a:chExt cx="812800" cy="860425"/>
            </a:xfrm>
          </p:grpSpPr>
          <p:sp>
            <p:nvSpPr>
              <p:cNvPr id="1014" name="Google Shape;1014;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15" name="Google Shape;1015;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16" name="Google Shape;1016;p19"/>
            <p:cNvGrpSpPr/>
            <p:nvPr/>
          </p:nvGrpSpPr>
          <p:grpSpPr>
            <a:xfrm>
              <a:off x="0" y="2878855"/>
              <a:ext cx="251406" cy="266137"/>
              <a:chOff x="0" y="-47625"/>
              <a:chExt cx="812800" cy="860425"/>
            </a:xfrm>
          </p:grpSpPr>
          <p:sp>
            <p:nvSpPr>
              <p:cNvPr id="1017" name="Google Shape;1017;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18" name="Google Shape;1018;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19" name="Google Shape;1019;p19"/>
            <p:cNvGrpSpPr/>
            <p:nvPr/>
          </p:nvGrpSpPr>
          <p:grpSpPr>
            <a:xfrm>
              <a:off x="979839" y="2878855"/>
              <a:ext cx="251406" cy="266137"/>
              <a:chOff x="0" y="-47625"/>
              <a:chExt cx="812800" cy="860425"/>
            </a:xfrm>
          </p:grpSpPr>
          <p:sp>
            <p:nvSpPr>
              <p:cNvPr id="1020" name="Google Shape;1020;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21" name="Google Shape;1021;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22" name="Google Shape;1022;p19"/>
            <p:cNvGrpSpPr/>
            <p:nvPr/>
          </p:nvGrpSpPr>
          <p:grpSpPr>
            <a:xfrm>
              <a:off x="1959677" y="2878855"/>
              <a:ext cx="251406" cy="266137"/>
              <a:chOff x="0" y="-47625"/>
              <a:chExt cx="812800" cy="860425"/>
            </a:xfrm>
          </p:grpSpPr>
          <p:sp>
            <p:nvSpPr>
              <p:cNvPr id="1023" name="Google Shape;1023;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24" name="Google Shape;1024;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25" name="Google Shape;1025;p19"/>
            <p:cNvGrpSpPr/>
            <p:nvPr/>
          </p:nvGrpSpPr>
          <p:grpSpPr>
            <a:xfrm>
              <a:off x="2939516" y="2878855"/>
              <a:ext cx="251406" cy="266137"/>
              <a:chOff x="0" y="-47625"/>
              <a:chExt cx="812800" cy="860425"/>
            </a:xfrm>
          </p:grpSpPr>
          <p:sp>
            <p:nvSpPr>
              <p:cNvPr id="1026" name="Google Shape;1026;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27" name="Google Shape;1027;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28" name="Google Shape;1028;p19"/>
            <p:cNvGrpSpPr/>
            <p:nvPr/>
          </p:nvGrpSpPr>
          <p:grpSpPr>
            <a:xfrm>
              <a:off x="3919355" y="2878855"/>
              <a:ext cx="251406" cy="266137"/>
              <a:chOff x="0" y="-47625"/>
              <a:chExt cx="812800" cy="860425"/>
            </a:xfrm>
          </p:grpSpPr>
          <p:sp>
            <p:nvSpPr>
              <p:cNvPr id="1029" name="Google Shape;1029;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30" name="Google Shape;1030;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31" name="Google Shape;1031;p19"/>
            <p:cNvGrpSpPr/>
            <p:nvPr/>
          </p:nvGrpSpPr>
          <p:grpSpPr>
            <a:xfrm>
              <a:off x="0" y="3601647"/>
              <a:ext cx="251406" cy="266137"/>
              <a:chOff x="0" y="-47625"/>
              <a:chExt cx="812800" cy="860425"/>
            </a:xfrm>
          </p:grpSpPr>
          <p:sp>
            <p:nvSpPr>
              <p:cNvPr id="1032" name="Google Shape;1032;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33" name="Google Shape;1033;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34" name="Google Shape;1034;p19"/>
            <p:cNvGrpSpPr/>
            <p:nvPr/>
          </p:nvGrpSpPr>
          <p:grpSpPr>
            <a:xfrm>
              <a:off x="979839" y="3601647"/>
              <a:ext cx="251406" cy="266137"/>
              <a:chOff x="0" y="-47625"/>
              <a:chExt cx="812800" cy="860425"/>
            </a:xfrm>
          </p:grpSpPr>
          <p:sp>
            <p:nvSpPr>
              <p:cNvPr id="1035" name="Google Shape;1035;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36" name="Google Shape;1036;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37" name="Google Shape;1037;p19"/>
            <p:cNvGrpSpPr/>
            <p:nvPr/>
          </p:nvGrpSpPr>
          <p:grpSpPr>
            <a:xfrm>
              <a:off x="1959677" y="3601647"/>
              <a:ext cx="251406" cy="266137"/>
              <a:chOff x="0" y="-47625"/>
              <a:chExt cx="812800" cy="860425"/>
            </a:xfrm>
          </p:grpSpPr>
          <p:sp>
            <p:nvSpPr>
              <p:cNvPr id="1038" name="Google Shape;1038;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39" name="Google Shape;1039;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40" name="Google Shape;1040;p19"/>
            <p:cNvGrpSpPr/>
            <p:nvPr/>
          </p:nvGrpSpPr>
          <p:grpSpPr>
            <a:xfrm>
              <a:off x="2939516" y="3601647"/>
              <a:ext cx="251406" cy="266137"/>
              <a:chOff x="0" y="-47625"/>
              <a:chExt cx="812800" cy="860425"/>
            </a:xfrm>
          </p:grpSpPr>
          <p:sp>
            <p:nvSpPr>
              <p:cNvPr id="1041" name="Google Shape;1041;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42" name="Google Shape;1042;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43" name="Google Shape;1043;p19"/>
            <p:cNvGrpSpPr/>
            <p:nvPr/>
          </p:nvGrpSpPr>
          <p:grpSpPr>
            <a:xfrm>
              <a:off x="3919355" y="3601647"/>
              <a:ext cx="251406" cy="266137"/>
              <a:chOff x="0" y="-47625"/>
              <a:chExt cx="812800" cy="860425"/>
            </a:xfrm>
          </p:grpSpPr>
          <p:sp>
            <p:nvSpPr>
              <p:cNvPr id="1044" name="Google Shape;1044;p19"/>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6CE5E8"/>
              </a:solidFill>
              <a:ln>
                <a:noFill/>
              </a:ln>
            </p:spPr>
          </p:sp>
          <p:sp>
            <p:nvSpPr>
              <p:cNvPr id="1045" name="Google Shape;1045;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AD624388-102A-ABD3-66BE-7604D7C042BE}"/>
              </a:ext>
            </a:extLst>
          </p:cNvPr>
          <p:cNvSpPr txBox="1"/>
          <p:nvPr/>
        </p:nvSpPr>
        <p:spPr>
          <a:xfrm>
            <a:off x="1250576" y="2423503"/>
            <a:ext cx="14864416" cy="5509200"/>
          </a:xfrm>
          <a:prstGeom prst="rect">
            <a:avLst/>
          </a:prstGeom>
          <a:noFill/>
        </p:spPr>
        <p:txBody>
          <a:bodyPr wrap="square" rtlCol="0">
            <a:spAutoFit/>
          </a:bodyPr>
          <a:lstStyle/>
          <a:p>
            <a:r>
              <a:rPr lang="en-GB" sz="3200" dirty="0">
                <a:effectLst/>
                <a:latin typeface="Times New Roman" panose="02020603050405020304" pitchFamily="18" charset="0"/>
                <a:ea typeface="Times New Roman" panose="02020603050405020304" pitchFamily="18" charset="0"/>
              </a:rPr>
              <a:t>Alzheimer's disease (Ad) is a disease that becomes more and more inhibiting of memory with a progressive course over time it also affects thinking and causes visual impairment. Visual impairment is a customary symptom of AD, and recent studies have shown that visual interventions may improve the functioning of AD patients. This paper aims to use image processing techniques to help doctor’s detect AD at an early stage using Magnetic Resonance Imaging (MRI) of the brain. The proposed technique also includes camera-based detection for visually impaired or AD individuals to recognize text, objects and known people in real-time using face recognition and sign language. Optical Character Recognition (OCR) method is used to transform pictures to text, and ML is used to detect known faces, objects, and sign language. The output will be expressed in the form of an audio stream with the help of text to speech</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50" name="Google Shape;1050;p20"/>
          <p:cNvPicPr preferRelativeResize="0"/>
          <p:nvPr/>
        </p:nvPicPr>
        <p:blipFill rotWithShape="1">
          <a:blip r:embed="rId3">
            <a:alphaModFix/>
          </a:blip>
          <a:srcRect l="-14443" t="35000" r="-14443" b="16666"/>
          <a:stretch/>
        </p:blipFill>
        <p:spPr>
          <a:xfrm>
            <a:off x="-2667000" y="57048"/>
            <a:ext cx="23622000" cy="10287000"/>
          </a:xfrm>
          <a:prstGeom prst="rect">
            <a:avLst/>
          </a:prstGeom>
          <a:noFill/>
          <a:ln>
            <a:noFill/>
          </a:ln>
        </p:spPr>
      </p:pic>
      <p:sp>
        <p:nvSpPr>
          <p:cNvPr id="1058" name="Google Shape;1058;p20"/>
          <p:cNvSpPr txBox="1"/>
          <p:nvPr/>
        </p:nvSpPr>
        <p:spPr>
          <a:xfrm>
            <a:off x="1135955" y="153234"/>
            <a:ext cx="14025926" cy="17727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dirty="0">
                <a:solidFill>
                  <a:srgbClr val="000000"/>
                </a:solidFill>
                <a:latin typeface="Forum"/>
                <a:ea typeface="Forum"/>
                <a:cs typeface="Forum"/>
                <a:sym typeface="Forum"/>
              </a:rPr>
              <a:t>SCOPE</a:t>
            </a:r>
            <a:r>
              <a:rPr lang="en-US" sz="7500" dirty="0">
                <a:solidFill>
                  <a:srgbClr val="000000"/>
                </a:solidFill>
                <a:latin typeface="Forum"/>
                <a:ea typeface="Forum"/>
                <a:cs typeface="Forum"/>
                <a:sym typeface="Forum"/>
              </a:rPr>
              <a:t> </a:t>
            </a:r>
            <a:endParaRPr dirty="0"/>
          </a:p>
        </p:txBody>
      </p:sp>
      <p:grpSp>
        <p:nvGrpSpPr>
          <p:cNvPr id="1069" name="Google Shape;1069;p20"/>
          <p:cNvGrpSpPr/>
          <p:nvPr/>
        </p:nvGrpSpPr>
        <p:grpSpPr>
          <a:xfrm>
            <a:off x="15813237" y="-1113974"/>
            <a:ext cx="3125773" cy="2909747"/>
            <a:chOff x="0" y="-14720"/>
            <a:chExt cx="4167698" cy="3879664"/>
          </a:xfrm>
        </p:grpSpPr>
        <p:grpSp>
          <p:nvGrpSpPr>
            <p:cNvPr id="1070" name="Google Shape;1070;p20"/>
            <p:cNvGrpSpPr/>
            <p:nvPr/>
          </p:nvGrpSpPr>
          <p:grpSpPr>
            <a:xfrm>
              <a:off x="0" y="-14720"/>
              <a:ext cx="251221" cy="265941"/>
              <a:chOff x="0" y="-47625"/>
              <a:chExt cx="812800" cy="860425"/>
            </a:xfrm>
          </p:grpSpPr>
          <p:sp>
            <p:nvSpPr>
              <p:cNvPr id="1071" name="Google Shape;1071;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72" name="Google Shape;107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73" name="Google Shape;1073;p20"/>
            <p:cNvGrpSpPr/>
            <p:nvPr/>
          </p:nvGrpSpPr>
          <p:grpSpPr>
            <a:xfrm>
              <a:off x="0" y="709957"/>
              <a:ext cx="251221" cy="265941"/>
              <a:chOff x="0" y="-47625"/>
              <a:chExt cx="812800" cy="860425"/>
            </a:xfrm>
          </p:grpSpPr>
          <p:sp>
            <p:nvSpPr>
              <p:cNvPr id="1074" name="Google Shape;107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75" name="Google Shape;1075;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76" name="Google Shape;1076;p20"/>
            <p:cNvGrpSpPr/>
            <p:nvPr/>
          </p:nvGrpSpPr>
          <p:grpSpPr>
            <a:xfrm>
              <a:off x="979119" y="-14720"/>
              <a:ext cx="251221" cy="265941"/>
              <a:chOff x="0" y="-47625"/>
              <a:chExt cx="812800" cy="860425"/>
            </a:xfrm>
          </p:grpSpPr>
          <p:sp>
            <p:nvSpPr>
              <p:cNvPr id="1077" name="Google Shape;107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78" name="Google Shape;1078;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79" name="Google Shape;1079;p20"/>
            <p:cNvGrpSpPr/>
            <p:nvPr/>
          </p:nvGrpSpPr>
          <p:grpSpPr>
            <a:xfrm>
              <a:off x="979119" y="709957"/>
              <a:ext cx="251221" cy="265941"/>
              <a:chOff x="0" y="-47625"/>
              <a:chExt cx="812800" cy="860425"/>
            </a:xfrm>
          </p:grpSpPr>
          <p:sp>
            <p:nvSpPr>
              <p:cNvPr id="1080" name="Google Shape;108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81" name="Google Shape;1081;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82" name="Google Shape;1082;p20"/>
            <p:cNvGrpSpPr/>
            <p:nvPr/>
          </p:nvGrpSpPr>
          <p:grpSpPr>
            <a:xfrm>
              <a:off x="1958239" y="-14720"/>
              <a:ext cx="251221" cy="265941"/>
              <a:chOff x="0" y="-47625"/>
              <a:chExt cx="812800" cy="860425"/>
            </a:xfrm>
          </p:grpSpPr>
          <p:sp>
            <p:nvSpPr>
              <p:cNvPr id="1083" name="Google Shape;108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84" name="Google Shape;1084;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85" name="Google Shape;1085;p20"/>
            <p:cNvGrpSpPr/>
            <p:nvPr/>
          </p:nvGrpSpPr>
          <p:grpSpPr>
            <a:xfrm>
              <a:off x="1958239" y="709957"/>
              <a:ext cx="251221" cy="265941"/>
              <a:chOff x="0" y="-47625"/>
              <a:chExt cx="812800" cy="860425"/>
            </a:xfrm>
          </p:grpSpPr>
          <p:sp>
            <p:nvSpPr>
              <p:cNvPr id="1086" name="Google Shape;108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87" name="Google Shape;1087;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88" name="Google Shape;1088;p20"/>
            <p:cNvGrpSpPr/>
            <p:nvPr/>
          </p:nvGrpSpPr>
          <p:grpSpPr>
            <a:xfrm>
              <a:off x="2937358" y="-14720"/>
              <a:ext cx="251221" cy="265941"/>
              <a:chOff x="0" y="-47625"/>
              <a:chExt cx="812800" cy="860425"/>
            </a:xfrm>
          </p:grpSpPr>
          <p:sp>
            <p:nvSpPr>
              <p:cNvPr id="1089" name="Google Shape;1089;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90" name="Google Shape;1090;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91" name="Google Shape;1091;p20"/>
            <p:cNvGrpSpPr/>
            <p:nvPr/>
          </p:nvGrpSpPr>
          <p:grpSpPr>
            <a:xfrm>
              <a:off x="2937358" y="709957"/>
              <a:ext cx="251221" cy="265941"/>
              <a:chOff x="0" y="-47625"/>
              <a:chExt cx="812800" cy="860425"/>
            </a:xfrm>
          </p:grpSpPr>
          <p:sp>
            <p:nvSpPr>
              <p:cNvPr id="1092" name="Google Shape;1092;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93" name="Google Shape;1093;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94" name="Google Shape;1094;p20"/>
            <p:cNvGrpSpPr/>
            <p:nvPr/>
          </p:nvGrpSpPr>
          <p:grpSpPr>
            <a:xfrm>
              <a:off x="3916477" y="-14720"/>
              <a:ext cx="251221" cy="265941"/>
              <a:chOff x="0" y="-47625"/>
              <a:chExt cx="812800" cy="860425"/>
            </a:xfrm>
          </p:grpSpPr>
          <p:sp>
            <p:nvSpPr>
              <p:cNvPr id="1095" name="Google Shape;1095;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96" name="Google Shape;109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97" name="Google Shape;1097;p20"/>
            <p:cNvGrpSpPr/>
            <p:nvPr/>
          </p:nvGrpSpPr>
          <p:grpSpPr>
            <a:xfrm>
              <a:off x="3916477" y="709957"/>
              <a:ext cx="251221" cy="265941"/>
              <a:chOff x="0" y="-47625"/>
              <a:chExt cx="812800" cy="860425"/>
            </a:xfrm>
          </p:grpSpPr>
          <p:sp>
            <p:nvSpPr>
              <p:cNvPr id="1098" name="Google Shape;1098;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099" name="Google Shape;1099;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00" name="Google Shape;1100;p20"/>
            <p:cNvGrpSpPr/>
            <p:nvPr/>
          </p:nvGrpSpPr>
          <p:grpSpPr>
            <a:xfrm>
              <a:off x="0" y="1432219"/>
              <a:ext cx="251221" cy="265941"/>
              <a:chOff x="0" y="-47625"/>
              <a:chExt cx="812800" cy="860425"/>
            </a:xfrm>
          </p:grpSpPr>
          <p:sp>
            <p:nvSpPr>
              <p:cNvPr id="1101" name="Google Shape;1101;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02" name="Google Shape;110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03" name="Google Shape;1103;p20"/>
            <p:cNvGrpSpPr/>
            <p:nvPr/>
          </p:nvGrpSpPr>
          <p:grpSpPr>
            <a:xfrm>
              <a:off x="979119" y="1432219"/>
              <a:ext cx="251221" cy="265941"/>
              <a:chOff x="0" y="-47625"/>
              <a:chExt cx="812800" cy="860425"/>
            </a:xfrm>
          </p:grpSpPr>
          <p:sp>
            <p:nvSpPr>
              <p:cNvPr id="1104" name="Google Shape;110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05" name="Google Shape;1105;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06" name="Google Shape;1106;p20"/>
            <p:cNvGrpSpPr/>
            <p:nvPr/>
          </p:nvGrpSpPr>
          <p:grpSpPr>
            <a:xfrm>
              <a:off x="1958239" y="1432219"/>
              <a:ext cx="251221" cy="265941"/>
              <a:chOff x="0" y="-47625"/>
              <a:chExt cx="812800" cy="860425"/>
            </a:xfrm>
          </p:grpSpPr>
          <p:sp>
            <p:nvSpPr>
              <p:cNvPr id="1107" name="Google Shape;110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08" name="Google Shape;1108;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09" name="Google Shape;1109;p20"/>
            <p:cNvGrpSpPr/>
            <p:nvPr/>
          </p:nvGrpSpPr>
          <p:grpSpPr>
            <a:xfrm>
              <a:off x="2937358" y="1432219"/>
              <a:ext cx="251221" cy="265941"/>
              <a:chOff x="0" y="-47625"/>
              <a:chExt cx="812800" cy="860425"/>
            </a:xfrm>
          </p:grpSpPr>
          <p:sp>
            <p:nvSpPr>
              <p:cNvPr id="1110" name="Google Shape;111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11" name="Google Shape;1111;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12" name="Google Shape;1112;p20"/>
            <p:cNvGrpSpPr/>
            <p:nvPr/>
          </p:nvGrpSpPr>
          <p:grpSpPr>
            <a:xfrm>
              <a:off x="3916477" y="1432219"/>
              <a:ext cx="251221" cy="265941"/>
              <a:chOff x="0" y="-47625"/>
              <a:chExt cx="812800" cy="860425"/>
            </a:xfrm>
          </p:grpSpPr>
          <p:sp>
            <p:nvSpPr>
              <p:cNvPr id="1113" name="Google Shape;111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14" name="Google Shape;1114;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15" name="Google Shape;1115;p20"/>
            <p:cNvGrpSpPr/>
            <p:nvPr/>
          </p:nvGrpSpPr>
          <p:grpSpPr>
            <a:xfrm>
              <a:off x="0" y="2154480"/>
              <a:ext cx="251221" cy="265941"/>
              <a:chOff x="0" y="-47625"/>
              <a:chExt cx="812800" cy="860425"/>
            </a:xfrm>
          </p:grpSpPr>
          <p:sp>
            <p:nvSpPr>
              <p:cNvPr id="1116" name="Google Shape;111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17" name="Google Shape;1117;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18" name="Google Shape;1118;p20"/>
            <p:cNvGrpSpPr/>
            <p:nvPr/>
          </p:nvGrpSpPr>
          <p:grpSpPr>
            <a:xfrm>
              <a:off x="979119" y="2154480"/>
              <a:ext cx="251221" cy="265941"/>
              <a:chOff x="0" y="-47625"/>
              <a:chExt cx="812800" cy="860425"/>
            </a:xfrm>
          </p:grpSpPr>
          <p:sp>
            <p:nvSpPr>
              <p:cNvPr id="1119" name="Google Shape;1119;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20" name="Google Shape;1120;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21" name="Google Shape;1121;p20"/>
            <p:cNvGrpSpPr/>
            <p:nvPr/>
          </p:nvGrpSpPr>
          <p:grpSpPr>
            <a:xfrm>
              <a:off x="1958239" y="2154480"/>
              <a:ext cx="251221" cy="265941"/>
              <a:chOff x="0" y="-47625"/>
              <a:chExt cx="812800" cy="860425"/>
            </a:xfrm>
          </p:grpSpPr>
          <p:sp>
            <p:nvSpPr>
              <p:cNvPr id="1122" name="Google Shape;1122;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23" name="Google Shape;1123;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24" name="Google Shape;1124;p20"/>
            <p:cNvGrpSpPr/>
            <p:nvPr/>
          </p:nvGrpSpPr>
          <p:grpSpPr>
            <a:xfrm>
              <a:off x="2937358" y="2154480"/>
              <a:ext cx="251221" cy="265941"/>
              <a:chOff x="0" y="-47625"/>
              <a:chExt cx="812800" cy="860425"/>
            </a:xfrm>
          </p:grpSpPr>
          <p:sp>
            <p:nvSpPr>
              <p:cNvPr id="1125" name="Google Shape;1125;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26" name="Google Shape;112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27" name="Google Shape;1127;p20"/>
            <p:cNvGrpSpPr/>
            <p:nvPr/>
          </p:nvGrpSpPr>
          <p:grpSpPr>
            <a:xfrm>
              <a:off x="3916477" y="2154480"/>
              <a:ext cx="251221" cy="265941"/>
              <a:chOff x="0" y="-47625"/>
              <a:chExt cx="812800" cy="860425"/>
            </a:xfrm>
          </p:grpSpPr>
          <p:sp>
            <p:nvSpPr>
              <p:cNvPr id="1128" name="Google Shape;1128;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29" name="Google Shape;1129;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30" name="Google Shape;1130;p20"/>
            <p:cNvGrpSpPr/>
            <p:nvPr/>
          </p:nvGrpSpPr>
          <p:grpSpPr>
            <a:xfrm>
              <a:off x="0" y="2876742"/>
              <a:ext cx="251221" cy="265941"/>
              <a:chOff x="0" y="-47625"/>
              <a:chExt cx="812800" cy="860425"/>
            </a:xfrm>
          </p:grpSpPr>
          <p:sp>
            <p:nvSpPr>
              <p:cNvPr id="1131" name="Google Shape;1131;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32" name="Google Shape;113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33" name="Google Shape;1133;p20"/>
            <p:cNvGrpSpPr/>
            <p:nvPr/>
          </p:nvGrpSpPr>
          <p:grpSpPr>
            <a:xfrm>
              <a:off x="979119" y="2876742"/>
              <a:ext cx="251221" cy="265941"/>
              <a:chOff x="0" y="-47625"/>
              <a:chExt cx="812800" cy="860425"/>
            </a:xfrm>
          </p:grpSpPr>
          <p:sp>
            <p:nvSpPr>
              <p:cNvPr id="1134" name="Google Shape;113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35" name="Google Shape;1135;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36" name="Google Shape;1136;p20"/>
            <p:cNvGrpSpPr/>
            <p:nvPr/>
          </p:nvGrpSpPr>
          <p:grpSpPr>
            <a:xfrm>
              <a:off x="1958239" y="2876742"/>
              <a:ext cx="251221" cy="265941"/>
              <a:chOff x="0" y="-47625"/>
              <a:chExt cx="812800" cy="860425"/>
            </a:xfrm>
          </p:grpSpPr>
          <p:sp>
            <p:nvSpPr>
              <p:cNvPr id="1137" name="Google Shape;113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38" name="Google Shape;1138;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39" name="Google Shape;1139;p20"/>
            <p:cNvGrpSpPr/>
            <p:nvPr/>
          </p:nvGrpSpPr>
          <p:grpSpPr>
            <a:xfrm>
              <a:off x="2937358" y="2876742"/>
              <a:ext cx="251221" cy="265941"/>
              <a:chOff x="0" y="-47625"/>
              <a:chExt cx="812800" cy="860425"/>
            </a:xfrm>
          </p:grpSpPr>
          <p:sp>
            <p:nvSpPr>
              <p:cNvPr id="1140" name="Google Shape;114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41" name="Google Shape;1141;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42" name="Google Shape;1142;p20"/>
            <p:cNvGrpSpPr/>
            <p:nvPr/>
          </p:nvGrpSpPr>
          <p:grpSpPr>
            <a:xfrm>
              <a:off x="3916477" y="2876742"/>
              <a:ext cx="251221" cy="265941"/>
              <a:chOff x="0" y="-47625"/>
              <a:chExt cx="812800" cy="860425"/>
            </a:xfrm>
          </p:grpSpPr>
          <p:sp>
            <p:nvSpPr>
              <p:cNvPr id="1143" name="Google Shape;114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44" name="Google Shape;1144;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45" name="Google Shape;1145;p20"/>
            <p:cNvGrpSpPr/>
            <p:nvPr/>
          </p:nvGrpSpPr>
          <p:grpSpPr>
            <a:xfrm>
              <a:off x="0" y="3599003"/>
              <a:ext cx="251221" cy="265941"/>
              <a:chOff x="0" y="-47625"/>
              <a:chExt cx="812800" cy="860425"/>
            </a:xfrm>
          </p:grpSpPr>
          <p:sp>
            <p:nvSpPr>
              <p:cNvPr id="1146" name="Google Shape;114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47" name="Google Shape;1147;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48" name="Google Shape;1148;p20"/>
            <p:cNvGrpSpPr/>
            <p:nvPr/>
          </p:nvGrpSpPr>
          <p:grpSpPr>
            <a:xfrm>
              <a:off x="979119" y="3599003"/>
              <a:ext cx="251221" cy="265941"/>
              <a:chOff x="0" y="-47625"/>
              <a:chExt cx="812800" cy="860425"/>
            </a:xfrm>
          </p:grpSpPr>
          <p:sp>
            <p:nvSpPr>
              <p:cNvPr id="1149" name="Google Shape;1149;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50" name="Google Shape;1150;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51" name="Google Shape;1151;p20"/>
            <p:cNvGrpSpPr/>
            <p:nvPr/>
          </p:nvGrpSpPr>
          <p:grpSpPr>
            <a:xfrm>
              <a:off x="1958239" y="3599003"/>
              <a:ext cx="251221" cy="265941"/>
              <a:chOff x="0" y="-47625"/>
              <a:chExt cx="812800" cy="860425"/>
            </a:xfrm>
          </p:grpSpPr>
          <p:sp>
            <p:nvSpPr>
              <p:cNvPr id="1152" name="Google Shape;1152;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53" name="Google Shape;1153;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54" name="Google Shape;1154;p20"/>
            <p:cNvGrpSpPr/>
            <p:nvPr/>
          </p:nvGrpSpPr>
          <p:grpSpPr>
            <a:xfrm>
              <a:off x="2937358" y="3599003"/>
              <a:ext cx="251221" cy="265941"/>
              <a:chOff x="0" y="-47625"/>
              <a:chExt cx="812800" cy="860425"/>
            </a:xfrm>
          </p:grpSpPr>
          <p:sp>
            <p:nvSpPr>
              <p:cNvPr id="1155" name="Google Shape;1155;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56" name="Google Shape;115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57" name="Google Shape;1157;p20"/>
            <p:cNvGrpSpPr/>
            <p:nvPr/>
          </p:nvGrpSpPr>
          <p:grpSpPr>
            <a:xfrm>
              <a:off x="3916477" y="3599003"/>
              <a:ext cx="251221" cy="265941"/>
              <a:chOff x="0" y="-47625"/>
              <a:chExt cx="812800" cy="860425"/>
            </a:xfrm>
          </p:grpSpPr>
          <p:sp>
            <p:nvSpPr>
              <p:cNvPr id="1158" name="Google Shape;1158;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3C5EF"/>
              </a:solidFill>
              <a:ln>
                <a:noFill/>
              </a:ln>
            </p:spPr>
          </p:sp>
          <p:sp>
            <p:nvSpPr>
              <p:cNvPr id="1159" name="Google Shape;1159;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160" name="Google Shape;1160;p20"/>
          <p:cNvGrpSpPr/>
          <p:nvPr/>
        </p:nvGrpSpPr>
        <p:grpSpPr>
          <a:xfrm>
            <a:off x="7382666" y="7431712"/>
            <a:ext cx="3909563" cy="3639368"/>
            <a:chOff x="0" y="-18411"/>
            <a:chExt cx="5212750" cy="4852491"/>
          </a:xfrm>
        </p:grpSpPr>
        <p:grpSp>
          <p:nvGrpSpPr>
            <p:cNvPr id="1161" name="Google Shape;1161;p20"/>
            <p:cNvGrpSpPr/>
            <p:nvPr/>
          </p:nvGrpSpPr>
          <p:grpSpPr>
            <a:xfrm>
              <a:off x="0" y="-18411"/>
              <a:ext cx="314215" cy="332626"/>
              <a:chOff x="0" y="-47625"/>
              <a:chExt cx="812800" cy="860425"/>
            </a:xfrm>
          </p:grpSpPr>
          <p:sp>
            <p:nvSpPr>
              <p:cNvPr id="1162" name="Google Shape;1162;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63" name="Google Shape;1163;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64" name="Google Shape;1164;p20"/>
            <p:cNvGrpSpPr/>
            <p:nvPr/>
          </p:nvGrpSpPr>
          <p:grpSpPr>
            <a:xfrm>
              <a:off x="0" y="887979"/>
              <a:ext cx="314215" cy="332626"/>
              <a:chOff x="0" y="-47625"/>
              <a:chExt cx="812800" cy="860425"/>
            </a:xfrm>
          </p:grpSpPr>
          <p:sp>
            <p:nvSpPr>
              <p:cNvPr id="1165" name="Google Shape;1165;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66" name="Google Shape;116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67" name="Google Shape;1167;p20"/>
            <p:cNvGrpSpPr/>
            <p:nvPr/>
          </p:nvGrpSpPr>
          <p:grpSpPr>
            <a:xfrm>
              <a:off x="1224634" y="-18411"/>
              <a:ext cx="314215" cy="332626"/>
              <a:chOff x="0" y="-47625"/>
              <a:chExt cx="812800" cy="860425"/>
            </a:xfrm>
          </p:grpSpPr>
          <p:sp>
            <p:nvSpPr>
              <p:cNvPr id="1168" name="Google Shape;1168;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69" name="Google Shape;1169;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70" name="Google Shape;1170;p20"/>
            <p:cNvGrpSpPr/>
            <p:nvPr/>
          </p:nvGrpSpPr>
          <p:grpSpPr>
            <a:xfrm>
              <a:off x="1224634" y="887979"/>
              <a:ext cx="314215" cy="332626"/>
              <a:chOff x="0" y="-47625"/>
              <a:chExt cx="812800" cy="860425"/>
            </a:xfrm>
          </p:grpSpPr>
          <p:sp>
            <p:nvSpPr>
              <p:cNvPr id="1171" name="Google Shape;1171;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72" name="Google Shape;117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73" name="Google Shape;1173;p20"/>
            <p:cNvGrpSpPr/>
            <p:nvPr/>
          </p:nvGrpSpPr>
          <p:grpSpPr>
            <a:xfrm>
              <a:off x="2449268" y="-18411"/>
              <a:ext cx="314215" cy="332626"/>
              <a:chOff x="0" y="-47625"/>
              <a:chExt cx="812800" cy="860425"/>
            </a:xfrm>
          </p:grpSpPr>
          <p:sp>
            <p:nvSpPr>
              <p:cNvPr id="1174" name="Google Shape;117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75" name="Google Shape;1175;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76" name="Google Shape;1176;p20"/>
            <p:cNvGrpSpPr/>
            <p:nvPr/>
          </p:nvGrpSpPr>
          <p:grpSpPr>
            <a:xfrm>
              <a:off x="2449268" y="887979"/>
              <a:ext cx="314215" cy="332626"/>
              <a:chOff x="0" y="-47625"/>
              <a:chExt cx="812800" cy="860425"/>
            </a:xfrm>
          </p:grpSpPr>
          <p:sp>
            <p:nvSpPr>
              <p:cNvPr id="1177" name="Google Shape;117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78" name="Google Shape;1178;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79" name="Google Shape;1179;p20"/>
            <p:cNvGrpSpPr/>
            <p:nvPr/>
          </p:nvGrpSpPr>
          <p:grpSpPr>
            <a:xfrm>
              <a:off x="3673901" y="-18411"/>
              <a:ext cx="314215" cy="332626"/>
              <a:chOff x="0" y="-47625"/>
              <a:chExt cx="812800" cy="860425"/>
            </a:xfrm>
          </p:grpSpPr>
          <p:sp>
            <p:nvSpPr>
              <p:cNvPr id="1180" name="Google Shape;118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81" name="Google Shape;1181;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82" name="Google Shape;1182;p20"/>
            <p:cNvGrpSpPr/>
            <p:nvPr/>
          </p:nvGrpSpPr>
          <p:grpSpPr>
            <a:xfrm>
              <a:off x="3673901" y="887979"/>
              <a:ext cx="314215" cy="332626"/>
              <a:chOff x="0" y="-47625"/>
              <a:chExt cx="812800" cy="860425"/>
            </a:xfrm>
          </p:grpSpPr>
          <p:sp>
            <p:nvSpPr>
              <p:cNvPr id="1183" name="Google Shape;118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84" name="Google Shape;1184;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85" name="Google Shape;1185;p20"/>
            <p:cNvGrpSpPr/>
            <p:nvPr/>
          </p:nvGrpSpPr>
          <p:grpSpPr>
            <a:xfrm>
              <a:off x="4898535" y="-18411"/>
              <a:ext cx="314215" cy="332626"/>
              <a:chOff x="0" y="-47625"/>
              <a:chExt cx="812800" cy="860425"/>
            </a:xfrm>
          </p:grpSpPr>
          <p:sp>
            <p:nvSpPr>
              <p:cNvPr id="1186" name="Google Shape;118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87" name="Google Shape;1187;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88" name="Google Shape;1188;p20"/>
            <p:cNvGrpSpPr/>
            <p:nvPr/>
          </p:nvGrpSpPr>
          <p:grpSpPr>
            <a:xfrm>
              <a:off x="4898535" y="887979"/>
              <a:ext cx="314215" cy="332626"/>
              <a:chOff x="0" y="-47625"/>
              <a:chExt cx="812800" cy="860425"/>
            </a:xfrm>
          </p:grpSpPr>
          <p:sp>
            <p:nvSpPr>
              <p:cNvPr id="1189" name="Google Shape;1189;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90" name="Google Shape;1190;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91" name="Google Shape;1191;p20"/>
            <p:cNvGrpSpPr/>
            <p:nvPr/>
          </p:nvGrpSpPr>
          <p:grpSpPr>
            <a:xfrm>
              <a:off x="0" y="1791348"/>
              <a:ext cx="314215" cy="332626"/>
              <a:chOff x="0" y="-47625"/>
              <a:chExt cx="812800" cy="860425"/>
            </a:xfrm>
          </p:grpSpPr>
          <p:sp>
            <p:nvSpPr>
              <p:cNvPr id="1192" name="Google Shape;1192;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93" name="Google Shape;1193;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94" name="Google Shape;1194;p20"/>
            <p:cNvGrpSpPr/>
            <p:nvPr/>
          </p:nvGrpSpPr>
          <p:grpSpPr>
            <a:xfrm>
              <a:off x="1224634" y="1791348"/>
              <a:ext cx="314215" cy="332626"/>
              <a:chOff x="0" y="-47625"/>
              <a:chExt cx="812800" cy="860425"/>
            </a:xfrm>
          </p:grpSpPr>
          <p:sp>
            <p:nvSpPr>
              <p:cNvPr id="1195" name="Google Shape;1195;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96" name="Google Shape;119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97" name="Google Shape;1197;p20"/>
            <p:cNvGrpSpPr/>
            <p:nvPr/>
          </p:nvGrpSpPr>
          <p:grpSpPr>
            <a:xfrm>
              <a:off x="2449268" y="1791348"/>
              <a:ext cx="314215" cy="332626"/>
              <a:chOff x="0" y="-47625"/>
              <a:chExt cx="812800" cy="860425"/>
            </a:xfrm>
          </p:grpSpPr>
          <p:sp>
            <p:nvSpPr>
              <p:cNvPr id="1198" name="Google Shape;1198;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199" name="Google Shape;1199;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00" name="Google Shape;1200;p20"/>
            <p:cNvGrpSpPr/>
            <p:nvPr/>
          </p:nvGrpSpPr>
          <p:grpSpPr>
            <a:xfrm>
              <a:off x="3673901" y="1791348"/>
              <a:ext cx="314215" cy="332626"/>
              <a:chOff x="0" y="-47625"/>
              <a:chExt cx="812800" cy="860425"/>
            </a:xfrm>
          </p:grpSpPr>
          <p:sp>
            <p:nvSpPr>
              <p:cNvPr id="1201" name="Google Shape;1201;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02" name="Google Shape;120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03" name="Google Shape;1203;p20"/>
            <p:cNvGrpSpPr/>
            <p:nvPr/>
          </p:nvGrpSpPr>
          <p:grpSpPr>
            <a:xfrm>
              <a:off x="4898535" y="1791348"/>
              <a:ext cx="314215" cy="332626"/>
              <a:chOff x="0" y="-47625"/>
              <a:chExt cx="812800" cy="860425"/>
            </a:xfrm>
          </p:grpSpPr>
          <p:sp>
            <p:nvSpPr>
              <p:cNvPr id="1204" name="Google Shape;120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05" name="Google Shape;1205;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06" name="Google Shape;1206;p20"/>
            <p:cNvGrpSpPr/>
            <p:nvPr/>
          </p:nvGrpSpPr>
          <p:grpSpPr>
            <a:xfrm>
              <a:off x="0" y="2694717"/>
              <a:ext cx="314215" cy="332626"/>
              <a:chOff x="0" y="-47625"/>
              <a:chExt cx="812800" cy="860425"/>
            </a:xfrm>
          </p:grpSpPr>
          <p:sp>
            <p:nvSpPr>
              <p:cNvPr id="1207" name="Google Shape;120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08" name="Google Shape;1208;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09" name="Google Shape;1209;p20"/>
            <p:cNvGrpSpPr/>
            <p:nvPr/>
          </p:nvGrpSpPr>
          <p:grpSpPr>
            <a:xfrm>
              <a:off x="1224634" y="2694717"/>
              <a:ext cx="314215" cy="332626"/>
              <a:chOff x="0" y="-47625"/>
              <a:chExt cx="812800" cy="860425"/>
            </a:xfrm>
          </p:grpSpPr>
          <p:sp>
            <p:nvSpPr>
              <p:cNvPr id="1210" name="Google Shape;121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11" name="Google Shape;1211;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12" name="Google Shape;1212;p20"/>
            <p:cNvGrpSpPr/>
            <p:nvPr/>
          </p:nvGrpSpPr>
          <p:grpSpPr>
            <a:xfrm>
              <a:off x="2449268" y="2694717"/>
              <a:ext cx="314215" cy="332626"/>
              <a:chOff x="0" y="-47625"/>
              <a:chExt cx="812800" cy="860425"/>
            </a:xfrm>
          </p:grpSpPr>
          <p:sp>
            <p:nvSpPr>
              <p:cNvPr id="1213" name="Google Shape;121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14" name="Google Shape;1214;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15" name="Google Shape;1215;p20"/>
            <p:cNvGrpSpPr/>
            <p:nvPr/>
          </p:nvGrpSpPr>
          <p:grpSpPr>
            <a:xfrm>
              <a:off x="3673901" y="2694717"/>
              <a:ext cx="314215" cy="332626"/>
              <a:chOff x="0" y="-47625"/>
              <a:chExt cx="812800" cy="860425"/>
            </a:xfrm>
          </p:grpSpPr>
          <p:sp>
            <p:nvSpPr>
              <p:cNvPr id="1216" name="Google Shape;121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17" name="Google Shape;1217;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18" name="Google Shape;1218;p20"/>
            <p:cNvGrpSpPr/>
            <p:nvPr/>
          </p:nvGrpSpPr>
          <p:grpSpPr>
            <a:xfrm>
              <a:off x="4898535" y="2694717"/>
              <a:ext cx="314215" cy="332626"/>
              <a:chOff x="0" y="-47625"/>
              <a:chExt cx="812800" cy="860425"/>
            </a:xfrm>
          </p:grpSpPr>
          <p:sp>
            <p:nvSpPr>
              <p:cNvPr id="1219" name="Google Shape;1219;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20" name="Google Shape;1220;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21" name="Google Shape;1221;p20"/>
            <p:cNvGrpSpPr/>
            <p:nvPr/>
          </p:nvGrpSpPr>
          <p:grpSpPr>
            <a:xfrm>
              <a:off x="0" y="3598085"/>
              <a:ext cx="314215" cy="332626"/>
              <a:chOff x="0" y="-47625"/>
              <a:chExt cx="812800" cy="860425"/>
            </a:xfrm>
          </p:grpSpPr>
          <p:sp>
            <p:nvSpPr>
              <p:cNvPr id="1222" name="Google Shape;1222;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23" name="Google Shape;1223;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24" name="Google Shape;1224;p20"/>
            <p:cNvGrpSpPr/>
            <p:nvPr/>
          </p:nvGrpSpPr>
          <p:grpSpPr>
            <a:xfrm>
              <a:off x="1224634" y="3598085"/>
              <a:ext cx="314215" cy="332626"/>
              <a:chOff x="0" y="-47625"/>
              <a:chExt cx="812800" cy="860425"/>
            </a:xfrm>
          </p:grpSpPr>
          <p:sp>
            <p:nvSpPr>
              <p:cNvPr id="1225" name="Google Shape;1225;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26" name="Google Shape;122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27" name="Google Shape;1227;p20"/>
            <p:cNvGrpSpPr/>
            <p:nvPr/>
          </p:nvGrpSpPr>
          <p:grpSpPr>
            <a:xfrm>
              <a:off x="2449268" y="3598085"/>
              <a:ext cx="314215" cy="332626"/>
              <a:chOff x="0" y="-47625"/>
              <a:chExt cx="812800" cy="860425"/>
            </a:xfrm>
          </p:grpSpPr>
          <p:sp>
            <p:nvSpPr>
              <p:cNvPr id="1228" name="Google Shape;1228;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29" name="Google Shape;1229;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30" name="Google Shape;1230;p20"/>
            <p:cNvGrpSpPr/>
            <p:nvPr/>
          </p:nvGrpSpPr>
          <p:grpSpPr>
            <a:xfrm>
              <a:off x="3673901" y="3598085"/>
              <a:ext cx="314215" cy="332626"/>
              <a:chOff x="0" y="-47625"/>
              <a:chExt cx="812800" cy="860425"/>
            </a:xfrm>
          </p:grpSpPr>
          <p:sp>
            <p:nvSpPr>
              <p:cNvPr id="1231" name="Google Shape;1231;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32" name="Google Shape;123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33" name="Google Shape;1233;p20"/>
            <p:cNvGrpSpPr/>
            <p:nvPr/>
          </p:nvGrpSpPr>
          <p:grpSpPr>
            <a:xfrm>
              <a:off x="4898535" y="3598085"/>
              <a:ext cx="314215" cy="332626"/>
              <a:chOff x="0" y="-47625"/>
              <a:chExt cx="812800" cy="860425"/>
            </a:xfrm>
          </p:grpSpPr>
          <p:sp>
            <p:nvSpPr>
              <p:cNvPr id="1234" name="Google Shape;1234;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35" name="Google Shape;1235;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36" name="Google Shape;1236;p20"/>
            <p:cNvGrpSpPr/>
            <p:nvPr/>
          </p:nvGrpSpPr>
          <p:grpSpPr>
            <a:xfrm>
              <a:off x="0" y="4501454"/>
              <a:ext cx="314215" cy="332626"/>
              <a:chOff x="0" y="-47625"/>
              <a:chExt cx="812800" cy="860425"/>
            </a:xfrm>
          </p:grpSpPr>
          <p:sp>
            <p:nvSpPr>
              <p:cNvPr id="1237" name="Google Shape;1237;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38" name="Google Shape;1238;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39" name="Google Shape;1239;p20"/>
            <p:cNvGrpSpPr/>
            <p:nvPr/>
          </p:nvGrpSpPr>
          <p:grpSpPr>
            <a:xfrm>
              <a:off x="1224634" y="4501454"/>
              <a:ext cx="314215" cy="332626"/>
              <a:chOff x="0" y="-47625"/>
              <a:chExt cx="812800" cy="860425"/>
            </a:xfrm>
          </p:grpSpPr>
          <p:sp>
            <p:nvSpPr>
              <p:cNvPr id="1240" name="Google Shape;1240;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41" name="Google Shape;1241;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42" name="Google Shape;1242;p20"/>
            <p:cNvGrpSpPr/>
            <p:nvPr/>
          </p:nvGrpSpPr>
          <p:grpSpPr>
            <a:xfrm>
              <a:off x="2449268" y="4501454"/>
              <a:ext cx="314215" cy="332626"/>
              <a:chOff x="0" y="-47625"/>
              <a:chExt cx="812800" cy="860425"/>
            </a:xfrm>
          </p:grpSpPr>
          <p:sp>
            <p:nvSpPr>
              <p:cNvPr id="1243" name="Google Shape;1243;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44" name="Google Shape;1244;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45" name="Google Shape;1245;p20"/>
            <p:cNvGrpSpPr/>
            <p:nvPr/>
          </p:nvGrpSpPr>
          <p:grpSpPr>
            <a:xfrm>
              <a:off x="3673901" y="4501454"/>
              <a:ext cx="314215" cy="332626"/>
              <a:chOff x="0" y="-47625"/>
              <a:chExt cx="812800" cy="860425"/>
            </a:xfrm>
          </p:grpSpPr>
          <p:sp>
            <p:nvSpPr>
              <p:cNvPr id="1246" name="Google Shape;1246;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47" name="Google Shape;1247;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48" name="Google Shape;1248;p20"/>
            <p:cNvGrpSpPr/>
            <p:nvPr/>
          </p:nvGrpSpPr>
          <p:grpSpPr>
            <a:xfrm>
              <a:off x="4898535" y="4501454"/>
              <a:ext cx="314215" cy="332626"/>
              <a:chOff x="0" y="-47625"/>
              <a:chExt cx="812800" cy="860425"/>
            </a:xfrm>
          </p:grpSpPr>
          <p:sp>
            <p:nvSpPr>
              <p:cNvPr id="1249" name="Google Shape;1249;p20"/>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ACE2E1"/>
              </a:solidFill>
              <a:ln>
                <a:noFill/>
              </a:ln>
            </p:spPr>
          </p:sp>
          <p:sp>
            <p:nvSpPr>
              <p:cNvPr id="1250" name="Google Shape;1250;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pic>
        <p:nvPicPr>
          <p:cNvPr id="1251" name="Google Shape;1251;p20"/>
          <p:cNvPicPr preferRelativeResize="0"/>
          <p:nvPr/>
        </p:nvPicPr>
        <p:blipFill rotWithShape="1">
          <a:blip r:embed="rId4">
            <a:alphaModFix/>
          </a:blip>
          <a:srcRect/>
          <a:stretch/>
        </p:blipFill>
        <p:spPr>
          <a:xfrm>
            <a:off x="15595960" y="7719463"/>
            <a:ext cx="2435902" cy="2556259"/>
          </a:xfrm>
          <a:prstGeom prst="rect">
            <a:avLst/>
          </a:prstGeom>
          <a:noFill/>
          <a:ln>
            <a:noFill/>
          </a:ln>
        </p:spPr>
      </p:pic>
      <p:sp>
        <p:nvSpPr>
          <p:cNvPr id="2" name="TextBox 1">
            <a:extLst>
              <a:ext uri="{FF2B5EF4-FFF2-40B4-BE49-F238E27FC236}">
                <a16:creationId xmlns:a16="http://schemas.microsoft.com/office/drawing/2014/main" id="{726EDF98-4A58-5CE8-2228-EA51B34FEBBA}"/>
              </a:ext>
            </a:extLst>
          </p:cNvPr>
          <p:cNvSpPr txBox="1"/>
          <p:nvPr/>
        </p:nvSpPr>
        <p:spPr>
          <a:xfrm>
            <a:off x="652504" y="1914656"/>
            <a:ext cx="14509377" cy="8176597"/>
          </a:xfrm>
          <a:prstGeom prst="rect">
            <a:avLst/>
          </a:prstGeom>
          <a:noFill/>
        </p:spPr>
        <p:txBody>
          <a:bodyPr wrap="square" rtlCol="0">
            <a:spAutoFit/>
          </a:bodyPr>
          <a:lstStyle/>
          <a:p>
            <a:pPr marL="405765" lvl="0" indent="-285750" algn="l" rtl="0">
              <a:lnSpc>
                <a:spcPct val="100000"/>
              </a:lnSpc>
              <a:spcBef>
                <a:spcPts val="360"/>
              </a:spcBef>
              <a:spcAft>
                <a:spcPts val="0"/>
              </a:spcAft>
              <a:buSzPts val="1710"/>
              <a:buFont typeface="Arial" panose="020B0604020202020204" pitchFamily="34" charset="0"/>
              <a:buChar char="•"/>
            </a:pPr>
            <a:r>
              <a:rPr lang="en-US" sz="3200" b="1" dirty="0">
                <a:latin typeface="Comic Sans MS"/>
                <a:ea typeface="Comic Sans MS"/>
                <a:cs typeface="Comic Sans MS"/>
                <a:sym typeface="Comic Sans MS"/>
              </a:rPr>
              <a:t>Improved independence:</a:t>
            </a:r>
            <a:r>
              <a:rPr lang="en-US" sz="3200" dirty="0">
                <a:latin typeface="Comic Sans MS"/>
                <a:ea typeface="Comic Sans MS"/>
                <a:cs typeface="Comic Sans MS"/>
                <a:sym typeface="Comic Sans MS"/>
              </a:rPr>
              <a:t> By being able to recognize the faces of friends, family, and colleagues, they would be able to more easily navigate social situations and participate in everyday activities without relying on assistance from others.</a:t>
            </a:r>
            <a:endParaRPr lang="en-US" sz="3200" dirty="0"/>
          </a:p>
          <a:p>
            <a:pPr marL="405765" lvl="0" indent="-285750" algn="l" rtl="0">
              <a:lnSpc>
                <a:spcPct val="100000"/>
              </a:lnSpc>
              <a:spcBef>
                <a:spcPts val="360"/>
              </a:spcBef>
              <a:spcAft>
                <a:spcPts val="0"/>
              </a:spcAft>
              <a:buSzPts val="1710"/>
              <a:buFont typeface="Arial" panose="020B0604020202020204" pitchFamily="34" charset="0"/>
              <a:buChar char="•"/>
            </a:pPr>
            <a:r>
              <a:rPr lang="en-US" sz="3200" b="1" dirty="0">
                <a:latin typeface="Comic Sans MS"/>
                <a:ea typeface="Comic Sans MS"/>
                <a:cs typeface="Comic Sans MS"/>
                <a:sym typeface="Comic Sans MS"/>
              </a:rPr>
              <a:t>Enhanced social interaction:</a:t>
            </a:r>
            <a:r>
              <a:rPr lang="en-US" sz="3200" dirty="0">
                <a:latin typeface="Comic Sans MS"/>
                <a:ea typeface="Comic Sans MS"/>
                <a:cs typeface="Comic Sans MS"/>
                <a:sym typeface="Comic Sans MS"/>
              </a:rPr>
              <a:t> Face recognition technology could also improve the social interactions of visually impaired individuals by allowing them to better recognize and engage with others. This could lead to increased socialization and a sense of belonging within their communities.</a:t>
            </a:r>
            <a:endParaRPr lang="en-US" sz="3200" dirty="0"/>
          </a:p>
          <a:p>
            <a:pPr marL="405765" lvl="0" indent="-285750" algn="l" rtl="0">
              <a:lnSpc>
                <a:spcPct val="100000"/>
              </a:lnSpc>
              <a:spcBef>
                <a:spcPts val="360"/>
              </a:spcBef>
              <a:spcAft>
                <a:spcPts val="0"/>
              </a:spcAft>
              <a:buSzPts val="1710"/>
              <a:buFont typeface="Arial" panose="020B0604020202020204" pitchFamily="34" charset="0"/>
              <a:buChar char="•"/>
            </a:pPr>
            <a:r>
              <a:rPr lang="en-US" sz="3200" b="1" dirty="0">
                <a:latin typeface="Comic Sans MS"/>
                <a:ea typeface="Comic Sans MS"/>
                <a:cs typeface="Comic Sans MS"/>
                <a:sym typeface="Comic Sans MS"/>
              </a:rPr>
              <a:t>Increased employment opportunities:</a:t>
            </a:r>
            <a:r>
              <a:rPr lang="en-US" sz="3200" dirty="0">
                <a:latin typeface="Comic Sans MS"/>
                <a:ea typeface="Comic Sans MS"/>
                <a:cs typeface="Comic Sans MS"/>
                <a:sym typeface="Comic Sans MS"/>
              </a:rPr>
              <a:t> By being able to more easily identify and interact with coworkers and customers, visually impaired individuals may be more likely to be hired for jobs that require social interaction.</a:t>
            </a:r>
            <a:endParaRPr lang="en-US" sz="3200" dirty="0"/>
          </a:p>
          <a:p>
            <a:pPr marL="405765" lvl="0" indent="-285750" algn="l" rtl="0">
              <a:lnSpc>
                <a:spcPct val="100000"/>
              </a:lnSpc>
              <a:spcBef>
                <a:spcPts val="360"/>
              </a:spcBef>
              <a:spcAft>
                <a:spcPts val="0"/>
              </a:spcAft>
              <a:buSzPts val="1710"/>
              <a:buFont typeface="Arial" panose="020B0604020202020204" pitchFamily="34" charset="0"/>
              <a:buChar char="•"/>
            </a:pPr>
            <a:r>
              <a:rPr lang="en-US" sz="3200" b="1" dirty="0">
                <a:latin typeface="Comic Sans MS"/>
                <a:ea typeface="Comic Sans MS"/>
                <a:cs typeface="Comic Sans MS"/>
                <a:sym typeface="Comic Sans MS"/>
              </a:rPr>
              <a:t>Decreased stigma:</a:t>
            </a:r>
            <a:r>
              <a:rPr lang="en-US" sz="3200" dirty="0">
                <a:latin typeface="Comic Sans MS"/>
                <a:ea typeface="Comic Sans MS"/>
                <a:cs typeface="Comic Sans MS"/>
                <a:sym typeface="Comic Sans MS"/>
              </a:rPr>
              <a:t>. As the technology becomes more widespread and accepted, it may help to reduce the negative stereotypes and biases that some people hold about individuals with visual impairments.</a:t>
            </a:r>
          </a:p>
          <a:p>
            <a:pPr marL="405765" lvl="0" indent="-285750" algn="l" rtl="0">
              <a:lnSpc>
                <a:spcPct val="100000"/>
              </a:lnSpc>
              <a:spcBef>
                <a:spcPts val="360"/>
              </a:spcBef>
              <a:spcAft>
                <a:spcPts val="0"/>
              </a:spcAft>
              <a:buSzPts val="1710"/>
              <a:buFont typeface="Arial" panose="020B0604020202020204" pitchFamily="34" charset="0"/>
              <a:buChar char="•"/>
            </a:pPr>
            <a:r>
              <a:rPr lang="en-IN" sz="3200" dirty="0"/>
              <a:t>Help </a:t>
            </a:r>
            <a:r>
              <a:rPr lang="en-IN" sz="3200" b="1" dirty="0"/>
              <a:t>doctors gain initial insight </a:t>
            </a:r>
            <a:r>
              <a:rPr lang="en-IN" sz="3200" dirty="0"/>
              <a:t>on the stage of MRI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p21"/>
          <p:cNvPicPr preferRelativeResize="0"/>
          <p:nvPr/>
        </p:nvPicPr>
        <p:blipFill rotWithShape="1">
          <a:blip r:embed="rId3">
            <a:alphaModFix/>
          </a:blip>
          <a:srcRect l="-25000" t="21663" r="-24999" b="22085"/>
          <a:stretch/>
        </p:blipFill>
        <p:spPr>
          <a:xfrm>
            <a:off x="-4610100" y="0"/>
            <a:ext cx="27508200" cy="10287000"/>
          </a:xfrm>
          <a:prstGeom prst="rect">
            <a:avLst/>
          </a:prstGeom>
          <a:noFill/>
          <a:ln>
            <a:noFill/>
          </a:ln>
        </p:spPr>
      </p:pic>
      <p:pic>
        <p:nvPicPr>
          <p:cNvPr id="1348" name="Google Shape;1348;p21"/>
          <p:cNvPicPr preferRelativeResize="0"/>
          <p:nvPr/>
        </p:nvPicPr>
        <p:blipFill rotWithShape="1">
          <a:blip r:embed="rId4">
            <a:alphaModFix/>
          </a:blip>
          <a:srcRect/>
          <a:stretch/>
        </p:blipFill>
        <p:spPr>
          <a:xfrm rot="-652857">
            <a:off x="14536021" y="943557"/>
            <a:ext cx="2885292" cy="1532056"/>
          </a:xfrm>
          <a:prstGeom prst="rect">
            <a:avLst/>
          </a:prstGeom>
          <a:noFill/>
          <a:ln>
            <a:noFill/>
          </a:ln>
        </p:spPr>
      </p:pic>
      <p:sp>
        <p:nvSpPr>
          <p:cNvPr id="2" name="Google Shape;1058;p20">
            <a:extLst>
              <a:ext uri="{FF2B5EF4-FFF2-40B4-BE49-F238E27FC236}">
                <a16:creationId xmlns:a16="http://schemas.microsoft.com/office/drawing/2014/main" id="{18D82615-C615-7B01-BE16-6EAC4E56FE3B}"/>
              </a:ext>
            </a:extLst>
          </p:cNvPr>
          <p:cNvSpPr txBox="1"/>
          <p:nvPr/>
        </p:nvSpPr>
        <p:spPr>
          <a:xfrm>
            <a:off x="919713" y="324590"/>
            <a:ext cx="1402592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latin typeface="Forum"/>
                <a:ea typeface="Forum"/>
                <a:cs typeface="Forum"/>
                <a:sym typeface="Forum"/>
              </a:rPr>
              <a:t>LITERATURE SURVEY</a:t>
            </a:r>
            <a:r>
              <a:rPr lang="en-US" sz="7500" dirty="0">
                <a:solidFill>
                  <a:srgbClr val="000000"/>
                </a:solidFill>
                <a:latin typeface="Forum"/>
                <a:ea typeface="Forum"/>
                <a:cs typeface="Forum"/>
                <a:sym typeface="Forum"/>
              </a:rPr>
              <a:t> </a:t>
            </a:r>
            <a:endParaRPr dirty="0"/>
          </a:p>
        </p:txBody>
      </p:sp>
      <p:sp>
        <p:nvSpPr>
          <p:cNvPr id="3" name="TextBox 2">
            <a:extLst>
              <a:ext uri="{FF2B5EF4-FFF2-40B4-BE49-F238E27FC236}">
                <a16:creationId xmlns:a16="http://schemas.microsoft.com/office/drawing/2014/main" id="{1EEDD0FD-86D3-993C-2AFE-40445CAE7CF8}"/>
              </a:ext>
            </a:extLst>
          </p:cNvPr>
          <p:cNvSpPr txBox="1"/>
          <p:nvPr/>
        </p:nvSpPr>
        <p:spPr>
          <a:xfrm>
            <a:off x="522514" y="2002971"/>
            <a:ext cx="16793029" cy="7848302"/>
          </a:xfrm>
          <a:prstGeom prst="rect">
            <a:avLst/>
          </a:prstGeom>
          <a:noFill/>
        </p:spPr>
        <p:txBody>
          <a:bodyPr wrap="square" rtlCol="0">
            <a:spAutoFit/>
          </a:bodyPr>
          <a:lstStyle/>
          <a:p>
            <a:pPr algn="ctr"/>
            <a:r>
              <a:rPr lang="en-US" sz="2800" b="1" dirty="0"/>
              <a:t>Detecting Affect states Using VGG16, ResNet50 and Se-ResNet50 </a:t>
            </a:r>
          </a:p>
          <a:p>
            <a:pPr algn="ctr"/>
            <a:r>
              <a:rPr lang="en-US" sz="2800" b="1" dirty="0"/>
              <a:t>Dhananjay </a:t>
            </a:r>
            <a:r>
              <a:rPr lang="en-US" sz="2800" b="1" dirty="0" err="1"/>
              <a:t>Theckedath</a:t>
            </a:r>
            <a:r>
              <a:rPr lang="en-US" sz="2800" b="1" dirty="0"/>
              <a:t> and </a:t>
            </a:r>
            <a:r>
              <a:rPr lang="en-US" sz="2800" b="1" dirty="0" err="1"/>
              <a:t>R.R.Sedemkar</a:t>
            </a:r>
            <a:endParaRPr lang="en-US" sz="2800" b="1" dirty="0"/>
          </a:p>
          <a:p>
            <a:pPr algn="ctr"/>
            <a:r>
              <a:rPr lang="en-US" sz="2800" dirty="0">
                <a:latin typeface="Arial" pitchFamily="34" charset="0"/>
                <a:cs typeface="Arial" pitchFamily="34" charset="0"/>
              </a:rPr>
              <a:t>  </a:t>
            </a:r>
            <a:r>
              <a:rPr lang="en-US" sz="2800" dirty="0">
                <a:latin typeface="Arial" pitchFamily="34" charset="0"/>
              </a:rPr>
              <a:t>SN Computer Science 2020 Article 79 </a:t>
            </a:r>
            <a:endParaRPr lang="en-US" sz="2800" dirty="0">
              <a:latin typeface="Arial" pitchFamily="34" charset="0"/>
              <a:cs typeface="Arial" pitchFamily="34" charset="0"/>
            </a:endParaRPr>
          </a:p>
          <a:p>
            <a:pPr>
              <a:buNone/>
            </a:pPr>
            <a:endParaRPr lang="en-US" sz="2800" b="1" dirty="0">
              <a:latin typeface="Arial" pitchFamily="34" charset="0"/>
              <a:cs typeface="Arial" pitchFamily="34" charset="0"/>
            </a:endParaRPr>
          </a:p>
          <a:p>
            <a:pPr>
              <a:buNone/>
            </a:pPr>
            <a:r>
              <a:rPr lang="en-US" sz="2800" b="1" dirty="0">
                <a:latin typeface="Arial" pitchFamily="34" charset="0"/>
                <a:cs typeface="Arial" pitchFamily="34" charset="0"/>
              </a:rPr>
              <a:t>Aim</a:t>
            </a:r>
          </a:p>
          <a:p>
            <a:pPr algn="just"/>
            <a:r>
              <a:rPr lang="en-US" sz="2800" dirty="0">
                <a:latin typeface="Arial" pitchFamily="34" charset="0"/>
                <a:cs typeface="Arial" pitchFamily="34" charset="0"/>
              </a:rPr>
              <a:t>To compare three pretrained networks on the Cohn </a:t>
            </a:r>
            <a:r>
              <a:rPr lang="en-US" sz="2800" dirty="0" err="1">
                <a:latin typeface="Arial" pitchFamily="34" charset="0"/>
                <a:cs typeface="Arial" pitchFamily="34" charset="0"/>
              </a:rPr>
              <a:t>kanade</a:t>
            </a:r>
            <a:r>
              <a:rPr lang="en-US" sz="2800" dirty="0">
                <a:latin typeface="Arial" pitchFamily="34" charset="0"/>
                <a:cs typeface="Arial" pitchFamily="34" charset="0"/>
              </a:rPr>
              <a:t> Dataset to compare the accuracy alongside other performance matrices like precision and recall	</a:t>
            </a:r>
          </a:p>
          <a:p>
            <a:pPr algn="just">
              <a:buNone/>
            </a:pPr>
            <a:r>
              <a:rPr lang="en-US" sz="2800" b="1" dirty="0">
                <a:latin typeface="Arial" pitchFamily="34" charset="0"/>
                <a:cs typeface="Arial" pitchFamily="34" charset="0"/>
              </a:rPr>
              <a:t>Algorithms Used</a:t>
            </a:r>
          </a:p>
          <a:p>
            <a:pPr algn="just"/>
            <a:r>
              <a:rPr lang="en-US" sz="2800" dirty="0">
                <a:latin typeface="Arial" pitchFamily="34" charset="0"/>
                <a:cs typeface="Arial" pitchFamily="34" charset="0"/>
              </a:rPr>
              <a:t>VGG16</a:t>
            </a:r>
          </a:p>
          <a:p>
            <a:pPr algn="just"/>
            <a:r>
              <a:rPr lang="en-US" sz="2800" dirty="0">
                <a:latin typeface="Arial" pitchFamily="34" charset="0"/>
                <a:cs typeface="Arial" pitchFamily="34" charset="0"/>
              </a:rPr>
              <a:t>ResNet50</a:t>
            </a:r>
          </a:p>
          <a:p>
            <a:pPr algn="just"/>
            <a:r>
              <a:rPr lang="en-US" sz="2800" dirty="0">
                <a:latin typeface="Arial" pitchFamily="34" charset="0"/>
                <a:cs typeface="Arial" pitchFamily="34" charset="0"/>
              </a:rPr>
              <a:t>Se-Resnet50</a:t>
            </a:r>
          </a:p>
          <a:p>
            <a:pPr>
              <a:buNone/>
            </a:pPr>
            <a:r>
              <a:rPr lang="en-US" sz="2800" b="1" dirty="0">
                <a:latin typeface="Arial" pitchFamily="34" charset="0"/>
                <a:cs typeface="Arial" pitchFamily="34" charset="0"/>
              </a:rPr>
              <a:t>Achieved Results</a:t>
            </a:r>
          </a:p>
          <a:p>
            <a:pPr algn="just"/>
            <a:r>
              <a:rPr lang="en-US" sz="2800" dirty="0">
                <a:latin typeface="Arial" pitchFamily="34" charset="0"/>
                <a:cs typeface="Arial" pitchFamily="34" charset="0"/>
              </a:rPr>
              <a:t>Resnet 50 achieved the best accuracy , precision and recall and takes much lesser epochs compared to SeResNet50 . Resnet has a notably good </a:t>
            </a:r>
            <a:r>
              <a:rPr lang="en-US" sz="2800" dirty="0" err="1">
                <a:latin typeface="Arial" pitchFamily="34" charset="0"/>
                <a:cs typeface="Arial" pitchFamily="34" charset="0"/>
              </a:rPr>
              <a:t>validaton</a:t>
            </a:r>
            <a:r>
              <a:rPr lang="en-US" sz="2800" dirty="0">
                <a:latin typeface="Arial" pitchFamily="34" charset="0"/>
                <a:cs typeface="Arial" pitchFamily="34" charset="0"/>
              </a:rPr>
              <a:t> accuracy of 0.9954</a:t>
            </a:r>
          </a:p>
          <a:p>
            <a:pPr>
              <a:buNone/>
            </a:pPr>
            <a:r>
              <a:rPr lang="en-US" sz="2800" b="1" dirty="0">
                <a:latin typeface="Arial" pitchFamily="34" charset="0"/>
                <a:cs typeface="Arial" pitchFamily="34" charset="0"/>
              </a:rPr>
              <a:t>Drawbacks</a:t>
            </a:r>
          </a:p>
          <a:p>
            <a:pPr algn="just"/>
            <a:r>
              <a:rPr lang="en-US" sz="2800" dirty="0">
                <a:latin typeface="Arial" pitchFamily="34" charset="0"/>
                <a:cs typeface="Arial" pitchFamily="34" charset="0"/>
              </a:rPr>
              <a:t>There are methods to further reduce the epochs that has not been implemented</a:t>
            </a:r>
          </a:p>
          <a:p>
            <a:pPr>
              <a:buNone/>
            </a:pPr>
            <a:r>
              <a:rPr lang="en-US" sz="2800" b="1" dirty="0">
                <a:latin typeface="Arial" pitchFamily="34" charset="0"/>
                <a:cs typeface="Arial" pitchFamily="34" charset="0"/>
              </a:rPr>
              <a:t>Redesigning the model</a:t>
            </a:r>
          </a:p>
          <a:p>
            <a:r>
              <a:rPr lang="en-US" sz="2800" dirty="0">
                <a:latin typeface="Arial" pitchFamily="34" charset="0"/>
                <a:cs typeface="Arial" pitchFamily="34" charset="0"/>
              </a:rPr>
              <a:t>We also use </a:t>
            </a:r>
            <a:r>
              <a:rPr lang="en-US" sz="2800" dirty="0" err="1">
                <a:latin typeface="Arial" pitchFamily="34" charset="0"/>
                <a:cs typeface="Arial" pitchFamily="34" charset="0"/>
              </a:rPr>
              <a:t>Xception</a:t>
            </a:r>
            <a:r>
              <a:rPr lang="en-US" sz="2800" dirty="0">
                <a:latin typeface="Arial" pitchFamily="34" charset="0"/>
                <a:cs typeface="Arial" pitchFamily="34" charset="0"/>
              </a:rPr>
              <a:t> architecture with Resnet50 to further improve accuracy</a:t>
            </a:r>
            <a:endParaRPr lang="en-I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p21"/>
          <p:cNvPicPr preferRelativeResize="0"/>
          <p:nvPr/>
        </p:nvPicPr>
        <p:blipFill rotWithShape="1">
          <a:blip r:embed="rId3">
            <a:alphaModFix/>
          </a:blip>
          <a:srcRect l="-25000" t="21663" r="-24999" b="22085"/>
          <a:stretch/>
        </p:blipFill>
        <p:spPr>
          <a:xfrm>
            <a:off x="-4811806" y="-423450"/>
            <a:ext cx="27508200" cy="10287000"/>
          </a:xfrm>
          <a:prstGeom prst="rect">
            <a:avLst/>
          </a:prstGeom>
          <a:noFill/>
          <a:ln>
            <a:noFill/>
          </a:ln>
        </p:spPr>
      </p:pic>
      <p:pic>
        <p:nvPicPr>
          <p:cNvPr id="1348" name="Google Shape;1348;p21"/>
          <p:cNvPicPr preferRelativeResize="0"/>
          <p:nvPr/>
        </p:nvPicPr>
        <p:blipFill rotWithShape="1">
          <a:blip r:embed="rId4">
            <a:alphaModFix/>
          </a:blip>
          <a:srcRect/>
          <a:stretch/>
        </p:blipFill>
        <p:spPr>
          <a:xfrm rot="-652857">
            <a:off x="14495678" y="3954021"/>
            <a:ext cx="2885292" cy="1532056"/>
          </a:xfrm>
          <a:prstGeom prst="rect">
            <a:avLst/>
          </a:prstGeom>
          <a:noFill/>
          <a:ln>
            <a:noFill/>
          </a:ln>
        </p:spPr>
      </p:pic>
      <p:sp>
        <p:nvSpPr>
          <p:cNvPr id="3" name="TextBox 2">
            <a:extLst>
              <a:ext uri="{FF2B5EF4-FFF2-40B4-BE49-F238E27FC236}">
                <a16:creationId xmlns:a16="http://schemas.microsoft.com/office/drawing/2014/main" id="{1EEDD0FD-86D3-993C-2AFE-40445CAE7CF8}"/>
              </a:ext>
            </a:extLst>
          </p:cNvPr>
          <p:cNvSpPr txBox="1"/>
          <p:nvPr/>
        </p:nvSpPr>
        <p:spPr>
          <a:xfrm>
            <a:off x="443753" y="349623"/>
            <a:ext cx="16793029" cy="8740854"/>
          </a:xfrm>
          <a:prstGeom prst="rect">
            <a:avLst/>
          </a:prstGeom>
          <a:noFill/>
        </p:spPr>
        <p:txBody>
          <a:bodyPr wrap="square" rtlCol="0">
            <a:spAutoFit/>
          </a:bodyPr>
          <a:lstStyle/>
          <a:p>
            <a:pPr algn="ctr"/>
            <a:r>
              <a:rPr lang="en-US" sz="2800" b="1" dirty="0"/>
              <a:t>Towards assisting visually impaired individuals: A review on current status and future prospects</a:t>
            </a:r>
          </a:p>
          <a:p>
            <a:pPr algn="ctr"/>
            <a:r>
              <a:rPr lang="en-US" sz="2000" dirty="0">
                <a:latin typeface="Arial" pitchFamily="34" charset="0"/>
                <a:cs typeface="Arial" pitchFamily="34" charset="0"/>
              </a:rPr>
              <a:t>Maisha </a:t>
            </a:r>
            <a:r>
              <a:rPr lang="en-US" sz="2000" dirty="0" err="1">
                <a:latin typeface="Arial" pitchFamily="34" charset="0"/>
                <a:cs typeface="Arial" pitchFamily="34" charset="0"/>
              </a:rPr>
              <a:t>Mashiata</a:t>
            </a:r>
            <a:r>
              <a:rPr lang="en-US" sz="2000" dirty="0">
                <a:latin typeface="Arial" pitchFamily="34" charset="0"/>
                <a:cs typeface="Arial" pitchFamily="34" charset="0"/>
              </a:rPr>
              <a:t> , </a:t>
            </a:r>
            <a:r>
              <a:rPr lang="en-US" sz="2000" dirty="0" err="1">
                <a:latin typeface="Arial" pitchFamily="34" charset="0"/>
                <a:cs typeface="Arial" pitchFamily="34" charset="0"/>
              </a:rPr>
              <a:t>Tasmia</a:t>
            </a:r>
            <a:r>
              <a:rPr lang="en-US" sz="2000" dirty="0">
                <a:latin typeface="Arial" pitchFamily="34" charset="0"/>
                <a:cs typeface="Arial" pitchFamily="34" charset="0"/>
              </a:rPr>
              <a:t> Ali , </a:t>
            </a:r>
            <a:r>
              <a:rPr lang="en-US" sz="2000" dirty="0" err="1">
                <a:latin typeface="Arial" pitchFamily="34" charset="0"/>
                <a:cs typeface="Arial" pitchFamily="34" charset="0"/>
              </a:rPr>
              <a:t>Prangon</a:t>
            </a:r>
            <a:r>
              <a:rPr lang="en-US" sz="2000" dirty="0">
                <a:latin typeface="Arial" pitchFamily="34" charset="0"/>
                <a:cs typeface="Arial" pitchFamily="34" charset="0"/>
              </a:rPr>
              <a:t> Das et al.</a:t>
            </a:r>
          </a:p>
          <a:p>
            <a:pPr algn="ctr"/>
            <a:r>
              <a:rPr lang="en-US" sz="2000" dirty="0">
                <a:latin typeface="Arial" pitchFamily="34" charset="0"/>
              </a:rPr>
              <a:t>Biosensors and Bioelectronics vol 12 , 2022</a:t>
            </a:r>
            <a:endParaRPr lang="en-US" sz="2000" dirty="0">
              <a:latin typeface="Arial" pitchFamily="34" charset="0"/>
              <a:cs typeface="Arial" pitchFamily="34" charset="0"/>
            </a:endParaRPr>
          </a:p>
          <a:p>
            <a:pPr>
              <a:buNone/>
            </a:pPr>
            <a:endParaRPr lang="en-US" sz="2800" b="1" dirty="0">
              <a:latin typeface="Arial" pitchFamily="34" charset="0"/>
              <a:cs typeface="Arial" pitchFamily="34" charset="0"/>
            </a:endParaRPr>
          </a:p>
          <a:p>
            <a:pPr>
              <a:buNone/>
            </a:pPr>
            <a:r>
              <a:rPr lang="en-US" sz="2400" b="1" dirty="0">
                <a:latin typeface="Arial" pitchFamily="34" charset="0"/>
                <a:cs typeface="Arial" pitchFamily="34" charset="0"/>
              </a:rPr>
              <a:t>Aim</a:t>
            </a:r>
          </a:p>
          <a:p>
            <a:pPr algn="just"/>
            <a:r>
              <a:rPr lang="en-US" sz="2400" dirty="0">
                <a:latin typeface="Arial" pitchFamily="34" charset="0"/>
                <a:cs typeface="Arial" pitchFamily="34" charset="0"/>
              </a:rPr>
              <a:t>To perform an all inclusive review of the current status and future prospects of assistive devices for the visually impaired</a:t>
            </a:r>
          </a:p>
          <a:p>
            <a:pPr algn="just">
              <a:buNone/>
            </a:pPr>
            <a:r>
              <a:rPr lang="en-US" sz="2400" b="1" dirty="0">
                <a:latin typeface="Arial" pitchFamily="34" charset="0"/>
                <a:cs typeface="Arial" pitchFamily="34" charset="0"/>
              </a:rPr>
              <a:t>Methods Used</a:t>
            </a:r>
            <a:endParaRPr lang="en-US" sz="2400" dirty="0">
              <a:latin typeface="Arial" pitchFamily="34" charset="0"/>
              <a:cs typeface="Arial" pitchFamily="34" charset="0"/>
            </a:endParaRPr>
          </a:p>
          <a:p>
            <a:pPr marL="342900" indent="-342900">
              <a:buFont typeface="Arial" panose="020B0604020202020204" pitchFamily="34" charset="0"/>
              <a:buChar char="•"/>
            </a:pPr>
            <a:r>
              <a:rPr lang="en-US" sz="2400" dirty="0">
                <a:latin typeface="Arial" pitchFamily="34" charset="0"/>
                <a:cs typeface="Arial" pitchFamily="34" charset="0"/>
              </a:rPr>
              <a:t>Evolution of assistive devices</a:t>
            </a:r>
          </a:p>
          <a:p>
            <a:pPr marL="342900" indent="-342900">
              <a:buFont typeface="Arial" panose="020B0604020202020204" pitchFamily="34" charset="0"/>
              <a:buChar char="•"/>
            </a:pPr>
            <a:r>
              <a:rPr lang="en-US" sz="2400" dirty="0">
                <a:latin typeface="Arial" pitchFamily="34" charset="0"/>
                <a:cs typeface="Arial" pitchFamily="34" charset="0"/>
              </a:rPr>
              <a:t>Taxonomy of assistive devices </a:t>
            </a:r>
          </a:p>
          <a:p>
            <a:pPr marL="342900" indent="-342900">
              <a:buFont typeface="Arial" panose="020B0604020202020204" pitchFamily="34" charset="0"/>
              <a:buChar char="•"/>
            </a:pPr>
            <a:r>
              <a:rPr lang="en-US" sz="2400" dirty="0">
                <a:latin typeface="Arial" pitchFamily="34" charset="0"/>
                <a:cs typeface="Arial" pitchFamily="34" charset="0"/>
              </a:rPr>
              <a:t>Features of assistive devices </a:t>
            </a:r>
          </a:p>
          <a:p>
            <a:pPr marL="342900" indent="-342900">
              <a:buFont typeface="Arial" panose="020B0604020202020204" pitchFamily="34" charset="0"/>
              <a:buChar char="•"/>
            </a:pPr>
            <a:r>
              <a:rPr lang="en-US" sz="2400" dirty="0">
                <a:latin typeface="Arial" pitchFamily="34" charset="0"/>
                <a:cs typeface="Arial" pitchFamily="34" charset="0"/>
              </a:rPr>
              <a:t>Commonly employed algorithms </a:t>
            </a:r>
          </a:p>
          <a:p>
            <a:pPr marL="342900" lvl="1" indent="-342900">
              <a:buFont typeface="Arial" panose="020B0604020202020204" pitchFamily="34" charset="0"/>
              <a:buChar char="•"/>
            </a:pPr>
            <a:r>
              <a:rPr lang="en-US" sz="2200" dirty="0">
                <a:latin typeface="Arial" pitchFamily="34" charset="0"/>
                <a:cs typeface="Arial" pitchFamily="34" charset="0"/>
              </a:rPr>
              <a:t>Canny edge detection</a:t>
            </a:r>
          </a:p>
          <a:p>
            <a:pPr marL="342900" lvl="1" indent="-342900">
              <a:buFont typeface="Arial" panose="020B0604020202020204" pitchFamily="34" charset="0"/>
              <a:buChar char="•"/>
            </a:pPr>
            <a:r>
              <a:rPr lang="en-US" sz="2200" dirty="0">
                <a:latin typeface="Arial" pitchFamily="34" charset="0"/>
                <a:cs typeface="Arial" pitchFamily="34" charset="0"/>
              </a:rPr>
              <a:t>YOLOv3</a:t>
            </a:r>
          </a:p>
          <a:p>
            <a:pPr marL="342900" lvl="1" indent="-342900">
              <a:buFont typeface="Arial" panose="020B0604020202020204" pitchFamily="34" charset="0"/>
              <a:buChar char="•"/>
            </a:pPr>
            <a:r>
              <a:rPr lang="en-US" sz="2200" dirty="0">
                <a:latin typeface="Arial" pitchFamily="34" charset="0"/>
                <a:cs typeface="Arial" pitchFamily="34" charset="0"/>
              </a:rPr>
              <a:t>CNN</a:t>
            </a:r>
          </a:p>
          <a:p>
            <a:r>
              <a:rPr lang="en-US" sz="2400" dirty="0">
                <a:latin typeface="Arial" pitchFamily="34" charset="0"/>
                <a:cs typeface="Arial" pitchFamily="34" charset="0"/>
              </a:rPr>
              <a:t>Tests and experiments of assistive devices</a:t>
            </a:r>
          </a:p>
          <a:p>
            <a:pPr>
              <a:buNone/>
            </a:pPr>
            <a:r>
              <a:rPr lang="en-US" sz="2400" b="1" dirty="0">
                <a:latin typeface="Arial" pitchFamily="34" charset="0"/>
                <a:cs typeface="Arial" pitchFamily="34" charset="0"/>
              </a:rPr>
              <a:t>Achieved Results</a:t>
            </a:r>
          </a:p>
          <a:p>
            <a:r>
              <a:rPr lang="en-US" sz="2400" dirty="0">
                <a:latin typeface="Arial" pitchFamily="34" charset="0"/>
                <a:cs typeface="Arial" pitchFamily="34" charset="0"/>
              </a:rPr>
              <a:t>The conclusion is that no device is regarded to be an optimal device. Therefore, there is a requirement for designing an intelligent system capable of covering essential characteristics for supporting visually impaired people.</a:t>
            </a:r>
          </a:p>
          <a:p>
            <a:pPr marL="0" indent="0">
              <a:buNone/>
            </a:pPr>
            <a:r>
              <a:rPr lang="en-US" sz="2400" b="1" dirty="0">
                <a:latin typeface="Arial" pitchFamily="34" charset="0"/>
                <a:cs typeface="Arial" pitchFamily="34" charset="0"/>
              </a:rPr>
              <a:t>Drawbacks</a:t>
            </a:r>
          </a:p>
          <a:p>
            <a:r>
              <a:rPr lang="en-US" sz="2400" dirty="0">
                <a:latin typeface="Arial" pitchFamily="34" charset="0"/>
                <a:cs typeface="Arial" pitchFamily="34" charset="0"/>
              </a:rPr>
              <a:t>The study is mostly based on developed countries and doesn’t include developing countries</a:t>
            </a:r>
          </a:p>
          <a:p>
            <a:pPr>
              <a:buNone/>
            </a:pPr>
            <a:r>
              <a:rPr lang="en-US" sz="2400" b="1" dirty="0">
                <a:latin typeface="Arial" pitchFamily="34" charset="0"/>
                <a:cs typeface="Arial" pitchFamily="34" charset="0"/>
              </a:rPr>
              <a:t>Redesigning the model</a:t>
            </a:r>
          </a:p>
          <a:p>
            <a:pPr>
              <a:buNone/>
            </a:pPr>
            <a:r>
              <a:rPr lang="en-US" sz="2400" dirty="0">
                <a:latin typeface="Arial" pitchFamily="34" charset="0"/>
                <a:cs typeface="Arial" pitchFamily="34" charset="0"/>
              </a:rPr>
              <a:t>The ideology behind our project is to develop a cost effective , reliable and robust system for the</a:t>
            </a:r>
          </a:p>
          <a:p>
            <a:pPr>
              <a:buNone/>
            </a:pPr>
            <a:r>
              <a:rPr lang="en-US" sz="2400" dirty="0">
                <a:latin typeface="Arial" pitchFamily="34" charset="0"/>
                <a:cs typeface="Arial" pitchFamily="34" charset="0"/>
              </a:rPr>
              <a:t>visually impaired . We integrate functionalities to help the affected</a:t>
            </a:r>
          </a:p>
        </p:txBody>
      </p:sp>
    </p:spTree>
    <p:extLst>
      <p:ext uri="{BB962C8B-B14F-4D97-AF65-F5344CB8AC3E}">
        <p14:creationId xmlns:p14="http://schemas.microsoft.com/office/powerpoint/2010/main" val="2266554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p21"/>
          <p:cNvPicPr preferRelativeResize="0"/>
          <p:nvPr/>
        </p:nvPicPr>
        <p:blipFill rotWithShape="1">
          <a:blip r:embed="rId3">
            <a:alphaModFix/>
          </a:blip>
          <a:srcRect l="-25000" t="21663" r="-24999" b="22085"/>
          <a:stretch/>
        </p:blipFill>
        <p:spPr>
          <a:xfrm>
            <a:off x="-4610100" y="0"/>
            <a:ext cx="27508200" cy="10287000"/>
          </a:xfrm>
          <a:prstGeom prst="rect">
            <a:avLst/>
          </a:prstGeom>
          <a:noFill/>
          <a:ln>
            <a:noFill/>
          </a:ln>
        </p:spPr>
      </p:pic>
      <p:pic>
        <p:nvPicPr>
          <p:cNvPr id="1348" name="Google Shape;1348;p21"/>
          <p:cNvPicPr preferRelativeResize="0"/>
          <p:nvPr/>
        </p:nvPicPr>
        <p:blipFill rotWithShape="1">
          <a:blip r:embed="rId4">
            <a:alphaModFix/>
          </a:blip>
          <a:srcRect/>
          <a:stretch/>
        </p:blipFill>
        <p:spPr>
          <a:xfrm rot="-652857">
            <a:off x="14536021" y="943557"/>
            <a:ext cx="2885292" cy="1532056"/>
          </a:xfrm>
          <a:prstGeom prst="rect">
            <a:avLst/>
          </a:prstGeom>
          <a:noFill/>
          <a:ln>
            <a:noFill/>
          </a:ln>
        </p:spPr>
      </p:pic>
      <p:sp>
        <p:nvSpPr>
          <p:cNvPr id="3" name="TextBox 2">
            <a:extLst>
              <a:ext uri="{FF2B5EF4-FFF2-40B4-BE49-F238E27FC236}">
                <a16:creationId xmlns:a16="http://schemas.microsoft.com/office/drawing/2014/main" id="{1EEDD0FD-86D3-993C-2AFE-40445CAE7CF8}"/>
              </a:ext>
            </a:extLst>
          </p:cNvPr>
          <p:cNvSpPr txBox="1"/>
          <p:nvPr/>
        </p:nvSpPr>
        <p:spPr>
          <a:xfrm>
            <a:off x="267020" y="416218"/>
            <a:ext cx="16793029" cy="7294305"/>
          </a:xfrm>
          <a:prstGeom prst="rect">
            <a:avLst/>
          </a:prstGeom>
          <a:noFill/>
        </p:spPr>
        <p:txBody>
          <a:bodyPr wrap="square" rtlCol="0">
            <a:spAutoFit/>
          </a:bodyPr>
          <a:lstStyle/>
          <a:p>
            <a:pPr algn="ctr"/>
            <a:r>
              <a:rPr lang="en-US" sz="2800" b="1" dirty="0"/>
              <a:t>OCR with Tesseract, Amazon </a:t>
            </a:r>
            <a:r>
              <a:rPr lang="en-US" sz="2800" b="1" dirty="0" err="1"/>
              <a:t>Textract</a:t>
            </a:r>
            <a:r>
              <a:rPr lang="en-US" sz="2800" b="1" dirty="0"/>
              <a:t>, and Google Document AI: a benchmarking experiment. </a:t>
            </a:r>
          </a:p>
          <a:p>
            <a:pPr algn="ctr"/>
            <a:r>
              <a:rPr lang="en-US" sz="2000" dirty="0">
                <a:latin typeface="Arial" pitchFamily="34" charset="0"/>
              </a:rPr>
              <a:t>Thomas </a:t>
            </a:r>
            <a:r>
              <a:rPr lang="en-US" sz="2000" dirty="0" err="1">
                <a:latin typeface="Arial" pitchFamily="34" charset="0"/>
              </a:rPr>
              <a:t>Hegghammer</a:t>
            </a:r>
            <a:r>
              <a:rPr lang="en-US" sz="2000" dirty="0">
                <a:latin typeface="Arial" pitchFamily="34" charset="0"/>
              </a:rPr>
              <a:t> , Journal of Computational Social Science 2021</a:t>
            </a:r>
            <a:endParaRPr lang="en-US" sz="2000" dirty="0">
              <a:latin typeface="Arial" pitchFamily="34" charset="0"/>
              <a:cs typeface="Arial" pitchFamily="34" charset="0"/>
            </a:endParaRPr>
          </a:p>
          <a:p>
            <a:pPr>
              <a:buNone/>
            </a:pPr>
            <a:r>
              <a:rPr lang="en-US" sz="2800" b="1" dirty="0">
                <a:latin typeface="Arial" pitchFamily="34" charset="0"/>
                <a:cs typeface="Arial" pitchFamily="34" charset="0"/>
              </a:rPr>
              <a:t>Aim</a:t>
            </a:r>
          </a:p>
          <a:p>
            <a:pPr algn="just"/>
            <a:r>
              <a:rPr lang="en-US" sz="2800" dirty="0">
                <a:latin typeface="Arial" pitchFamily="34" charset="0"/>
                <a:cs typeface="Arial" pitchFamily="34" charset="0"/>
              </a:rPr>
              <a:t>This article reports a benchmarking experiment comparing the performance of various Optical Character recognition algorithms</a:t>
            </a:r>
          </a:p>
          <a:p>
            <a:pPr algn="just">
              <a:buNone/>
            </a:pPr>
            <a:r>
              <a:rPr lang="en-US" sz="2800" b="1" dirty="0">
                <a:latin typeface="Arial" pitchFamily="34" charset="0"/>
                <a:cs typeface="Arial" pitchFamily="34" charset="0"/>
              </a:rPr>
              <a:t>Algorithms Used</a:t>
            </a:r>
          </a:p>
          <a:p>
            <a:r>
              <a:rPr lang="en-US" sz="2800" dirty="0">
                <a:latin typeface="Arial" pitchFamily="34" charset="0"/>
                <a:cs typeface="Arial" pitchFamily="34" charset="0"/>
              </a:rPr>
              <a:t>Tesseract</a:t>
            </a:r>
          </a:p>
          <a:p>
            <a:r>
              <a:rPr lang="en-US" sz="2800" dirty="0">
                <a:latin typeface="Arial" pitchFamily="34" charset="0"/>
                <a:cs typeface="Arial" pitchFamily="34" charset="0"/>
              </a:rPr>
              <a:t>Amazon </a:t>
            </a:r>
            <a:r>
              <a:rPr lang="en-US" sz="2800" dirty="0" err="1">
                <a:latin typeface="Arial" pitchFamily="34" charset="0"/>
                <a:cs typeface="Arial" pitchFamily="34" charset="0"/>
              </a:rPr>
              <a:t>textract</a:t>
            </a:r>
            <a:endParaRPr lang="en-US" sz="2800" dirty="0">
              <a:latin typeface="Arial" pitchFamily="34" charset="0"/>
              <a:cs typeface="Arial" pitchFamily="34" charset="0"/>
            </a:endParaRPr>
          </a:p>
          <a:p>
            <a:r>
              <a:rPr lang="en-US" sz="2800" dirty="0">
                <a:latin typeface="Arial" pitchFamily="34" charset="0"/>
                <a:cs typeface="Arial" pitchFamily="34" charset="0"/>
              </a:rPr>
              <a:t>Google Document Ai</a:t>
            </a:r>
          </a:p>
          <a:p>
            <a:pPr marL="0" indent="0">
              <a:buNone/>
            </a:pPr>
            <a:r>
              <a:rPr lang="en-US" sz="2800" b="1" dirty="0">
                <a:latin typeface="Arial" pitchFamily="34" charset="0"/>
                <a:cs typeface="Arial" pitchFamily="34" charset="0"/>
              </a:rPr>
              <a:t>Achieved Results</a:t>
            </a:r>
          </a:p>
          <a:p>
            <a:r>
              <a:rPr lang="en-US" sz="2800" dirty="0">
                <a:latin typeface="Arial" pitchFamily="34" charset="0"/>
                <a:cs typeface="Arial" pitchFamily="34" charset="0"/>
              </a:rPr>
              <a:t>Google Document Ai had consistently lower error rates with Amazon </a:t>
            </a:r>
            <a:r>
              <a:rPr lang="en-US" sz="2800" dirty="0" err="1">
                <a:latin typeface="Arial" pitchFamily="34" charset="0"/>
                <a:cs typeface="Arial" pitchFamily="34" charset="0"/>
              </a:rPr>
              <a:t>Textract</a:t>
            </a:r>
            <a:r>
              <a:rPr lang="en-US" sz="2800" dirty="0">
                <a:latin typeface="Arial" pitchFamily="34" charset="0"/>
                <a:cs typeface="Arial" pitchFamily="34" charset="0"/>
              </a:rPr>
              <a:t> coming close second and tesseract last . </a:t>
            </a:r>
          </a:p>
          <a:p>
            <a:pPr>
              <a:buNone/>
            </a:pPr>
            <a:r>
              <a:rPr lang="en-US" sz="2800" b="1" dirty="0">
                <a:latin typeface="Arial" pitchFamily="34" charset="0"/>
                <a:cs typeface="Arial" pitchFamily="34" charset="0"/>
              </a:rPr>
              <a:t>Drawbacks</a:t>
            </a:r>
          </a:p>
          <a:p>
            <a:r>
              <a:rPr lang="en-US" sz="2800" dirty="0">
                <a:latin typeface="Arial" pitchFamily="34" charset="0"/>
                <a:cs typeface="Arial" pitchFamily="34" charset="0"/>
              </a:rPr>
              <a:t>Google Document Ai are server based processor</a:t>
            </a:r>
          </a:p>
          <a:p>
            <a:pPr>
              <a:buNone/>
            </a:pPr>
            <a:r>
              <a:rPr lang="en-US" sz="2800" b="1" dirty="0">
                <a:latin typeface="Arial" pitchFamily="34" charset="0"/>
                <a:cs typeface="Arial" pitchFamily="34" charset="0"/>
              </a:rPr>
              <a:t>Redesigning the model</a:t>
            </a:r>
          </a:p>
          <a:p>
            <a:r>
              <a:rPr lang="en-US" sz="2800" dirty="0">
                <a:latin typeface="Arial" pitchFamily="34" charset="0"/>
                <a:cs typeface="Arial" pitchFamily="34" charset="0"/>
              </a:rPr>
              <a:t>We will be using </a:t>
            </a:r>
            <a:r>
              <a:rPr lang="en-US" sz="2800" dirty="0" err="1">
                <a:latin typeface="Arial" pitchFamily="34" charset="0"/>
                <a:cs typeface="Arial" pitchFamily="34" charset="0"/>
              </a:rPr>
              <a:t>Pytesseract</a:t>
            </a:r>
            <a:r>
              <a:rPr lang="en-US" sz="2800" dirty="0">
                <a:latin typeface="Arial" pitchFamily="34" charset="0"/>
                <a:cs typeface="Arial" pitchFamily="34" charset="0"/>
              </a:rPr>
              <a:t> which serves as a wrapper for the Google document AI </a:t>
            </a:r>
          </a:p>
          <a:p>
            <a:pPr>
              <a:buNone/>
            </a:pPr>
            <a:endParaRPr lang="en-US" sz="2800" b="1" dirty="0">
              <a:latin typeface="Arial" pitchFamily="34" charset="0"/>
              <a:cs typeface="Arial" pitchFamily="34" charset="0"/>
            </a:endParaRPr>
          </a:p>
        </p:txBody>
      </p:sp>
    </p:spTree>
    <p:extLst>
      <p:ext uri="{BB962C8B-B14F-4D97-AF65-F5344CB8AC3E}">
        <p14:creationId xmlns:p14="http://schemas.microsoft.com/office/powerpoint/2010/main" val="611913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p21"/>
          <p:cNvPicPr preferRelativeResize="0"/>
          <p:nvPr/>
        </p:nvPicPr>
        <p:blipFill rotWithShape="1">
          <a:blip r:embed="rId3">
            <a:alphaModFix/>
          </a:blip>
          <a:srcRect l="-25000" t="21663" r="-24999" b="22085"/>
          <a:stretch/>
        </p:blipFill>
        <p:spPr>
          <a:xfrm>
            <a:off x="-4610100" y="0"/>
            <a:ext cx="27508200" cy="10287000"/>
          </a:xfrm>
          <a:prstGeom prst="rect">
            <a:avLst/>
          </a:prstGeom>
          <a:noFill/>
          <a:ln>
            <a:noFill/>
          </a:ln>
        </p:spPr>
      </p:pic>
      <p:pic>
        <p:nvPicPr>
          <p:cNvPr id="1348" name="Google Shape;1348;p21"/>
          <p:cNvPicPr preferRelativeResize="0"/>
          <p:nvPr/>
        </p:nvPicPr>
        <p:blipFill rotWithShape="1">
          <a:blip r:embed="rId4">
            <a:alphaModFix/>
          </a:blip>
          <a:srcRect/>
          <a:stretch/>
        </p:blipFill>
        <p:spPr>
          <a:xfrm rot="-652857">
            <a:off x="14979773" y="8064767"/>
            <a:ext cx="2885292" cy="1532056"/>
          </a:xfrm>
          <a:prstGeom prst="rect">
            <a:avLst/>
          </a:prstGeom>
          <a:noFill/>
          <a:ln>
            <a:noFill/>
          </a:ln>
        </p:spPr>
      </p:pic>
      <p:sp>
        <p:nvSpPr>
          <p:cNvPr id="3" name="TextBox 2">
            <a:extLst>
              <a:ext uri="{FF2B5EF4-FFF2-40B4-BE49-F238E27FC236}">
                <a16:creationId xmlns:a16="http://schemas.microsoft.com/office/drawing/2014/main" id="{1EEDD0FD-86D3-993C-2AFE-40445CAE7CF8}"/>
              </a:ext>
            </a:extLst>
          </p:cNvPr>
          <p:cNvSpPr txBox="1"/>
          <p:nvPr/>
        </p:nvSpPr>
        <p:spPr>
          <a:xfrm>
            <a:off x="304269" y="431622"/>
            <a:ext cx="16793029" cy="7544629"/>
          </a:xfrm>
          <a:prstGeom prst="rect">
            <a:avLst/>
          </a:prstGeom>
          <a:noFill/>
        </p:spPr>
        <p:txBody>
          <a:bodyPr wrap="square" rtlCol="0">
            <a:spAutoFit/>
          </a:bodyPr>
          <a:lstStyle/>
          <a:p>
            <a:r>
              <a:rPr lang="en-US" sz="3600" b="1" dirty="0"/>
              <a:t>Follow My Eye: Using Gaze to Supervise Computer-Aided Diagnosis</a:t>
            </a:r>
          </a:p>
          <a:p>
            <a:pPr algn="ctr"/>
            <a:r>
              <a:rPr lang="en-US" sz="2800" dirty="0">
                <a:latin typeface="Arial" pitchFamily="34" charset="0"/>
                <a:cs typeface="Arial" pitchFamily="34" charset="0"/>
              </a:rPr>
              <a:t>  IEEE Transactions on Medical Imaging , July 2022</a:t>
            </a:r>
          </a:p>
          <a:p>
            <a:pPr marL="273050" lvl="0" indent="-273050" algn="l" rtl="0">
              <a:spcBef>
                <a:spcPts val="0"/>
              </a:spcBef>
              <a:spcAft>
                <a:spcPts val="0"/>
              </a:spcAft>
              <a:buSzPct val="95000"/>
              <a:buNone/>
            </a:pPr>
            <a:r>
              <a:rPr lang="en-US" sz="2800" b="1" dirty="0">
                <a:latin typeface="Arial"/>
                <a:ea typeface="Arial"/>
                <a:cs typeface="Arial"/>
                <a:sym typeface="Arial"/>
              </a:rPr>
              <a:t>Aim</a:t>
            </a:r>
            <a:endParaRPr lang="en-US" sz="2800" dirty="0"/>
          </a:p>
          <a:p>
            <a:pPr marL="342900" indent="-342900">
              <a:lnSpc>
                <a:spcPct val="120000"/>
              </a:lnSpc>
              <a:spcBef>
                <a:spcPts val="372"/>
              </a:spcBef>
              <a:buSzPct val="95000"/>
            </a:pPr>
            <a:r>
              <a:rPr lang="en-US" sz="2800" dirty="0">
                <a:latin typeface="Arial"/>
                <a:ea typeface="Arial"/>
                <a:cs typeface="Arial"/>
                <a:sym typeface="Arial"/>
              </a:rPr>
              <a:t>	</a:t>
            </a:r>
            <a:r>
              <a:rPr lang="en-US" sz="2800" dirty="0">
                <a:latin typeface="Arial"/>
                <a:cs typeface="Arial"/>
                <a:sym typeface="Arial"/>
              </a:rPr>
              <a:t>To </a:t>
            </a:r>
            <a:r>
              <a:rPr lang="en-US" sz="2800" dirty="0">
                <a:latin typeface="Arial"/>
                <a:cs typeface="Arial"/>
              </a:rPr>
              <a:t>demonstrate that the eye movement of radiologists reading medical images can be a new form of supervision to train the DNN-based computer-aided diagnosis (CAD) system</a:t>
            </a:r>
          </a:p>
          <a:p>
            <a:pPr marL="0" indent="0" algn="just">
              <a:spcBef>
                <a:spcPts val="372"/>
              </a:spcBef>
              <a:buSzPct val="95000"/>
              <a:buNone/>
            </a:pPr>
            <a:r>
              <a:rPr lang="en-US" sz="2800" b="1" dirty="0">
                <a:latin typeface="Arial"/>
                <a:ea typeface="Arial"/>
                <a:cs typeface="Arial"/>
                <a:sym typeface="Arial"/>
              </a:rPr>
              <a:t>Algorithms Used</a:t>
            </a:r>
            <a:endParaRPr lang="en-US" sz="2800" dirty="0">
              <a:latin typeface="Arial"/>
              <a:ea typeface="Arial"/>
              <a:cs typeface="Arial"/>
              <a:sym typeface="Arial"/>
            </a:endParaRPr>
          </a:p>
          <a:p>
            <a:pPr marL="457200" lvl="0" indent="-457200" algn="l" rtl="0">
              <a:spcBef>
                <a:spcPts val="372"/>
              </a:spcBef>
              <a:spcAft>
                <a:spcPts val="0"/>
              </a:spcAft>
              <a:buSzPct val="95000"/>
              <a:buFont typeface="Arial" panose="020B0604020202020204" pitchFamily="34" charset="0"/>
              <a:buChar char="•"/>
            </a:pPr>
            <a:r>
              <a:rPr lang="en-US" sz="2800" dirty="0">
                <a:latin typeface="Arial"/>
                <a:cs typeface="Arial"/>
                <a:sym typeface="Arial"/>
              </a:rPr>
              <a:t>ResNet50</a:t>
            </a:r>
          </a:p>
          <a:p>
            <a:pPr marL="457200" lvl="0" indent="-457200" algn="l" rtl="0">
              <a:spcBef>
                <a:spcPts val="372"/>
              </a:spcBef>
              <a:spcAft>
                <a:spcPts val="0"/>
              </a:spcAft>
              <a:buSzPct val="95000"/>
              <a:buFont typeface="Arial" panose="020B0604020202020204" pitchFamily="34" charset="0"/>
              <a:buChar char="•"/>
            </a:pPr>
            <a:r>
              <a:rPr lang="en-US" sz="2800" dirty="0"/>
              <a:t>ResNet18</a:t>
            </a:r>
          </a:p>
          <a:p>
            <a:pPr marL="457200" lvl="0" indent="-457200" algn="l" rtl="0">
              <a:spcBef>
                <a:spcPts val="372"/>
              </a:spcBef>
              <a:spcAft>
                <a:spcPts val="0"/>
              </a:spcAft>
              <a:buSzPct val="95000"/>
              <a:buFont typeface="Arial" panose="020B0604020202020204" pitchFamily="34" charset="0"/>
              <a:buChar char="•"/>
            </a:pPr>
            <a:r>
              <a:rPr lang="en-US" sz="2800" dirty="0" err="1"/>
              <a:t>ResNetNeXt</a:t>
            </a:r>
            <a:endParaRPr lang="en-US" sz="2800" dirty="0"/>
          </a:p>
          <a:p>
            <a:pPr marL="273050" lvl="0" indent="-273050" algn="l" rtl="0">
              <a:spcBef>
                <a:spcPts val="372"/>
              </a:spcBef>
              <a:spcAft>
                <a:spcPts val="0"/>
              </a:spcAft>
              <a:buSzPct val="95000"/>
              <a:buNone/>
            </a:pPr>
            <a:r>
              <a:rPr lang="en-US" sz="2800" b="1" dirty="0">
                <a:latin typeface="Arial"/>
                <a:ea typeface="Arial"/>
                <a:cs typeface="Arial"/>
                <a:sym typeface="Arial"/>
              </a:rPr>
              <a:t>Achieved Results</a:t>
            </a:r>
            <a:endParaRPr lang="en-US" sz="2800" dirty="0"/>
          </a:p>
          <a:p>
            <a:pPr marL="342900" indent="-342900">
              <a:lnSpc>
                <a:spcPct val="120000"/>
              </a:lnSpc>
              <a:spcBef>
                <a:spcPts val="372"/>
              </a:spcBef>
              <a:buSzPct val="95000"/>
            </a:pPr>
            <a:r>
              <a:rPr lang="en-US" sz="2800" dirty="0">
                <a:latin typeface="Arial"/>
                <a:cs typeface="Arial"/>
              </a:rPr>
              <a:t>Resnet 50 backbone proved to be a conventional system to classify medical images.</a:t>
            </a:r>
          </a:p>
          <a:p>
            <a:pPr marL="273050" lvl="0" indent="-273050" algn="l" rtl="0">
              <a:spcBef>
                <a:spcPts val="372"/>
              </a:spcBef>
              <a:spcAft>
                <a:spcPts val="0"/>
              </a:spcAft>
              <a:buSzPct val="95000"/>
              <a:buNone/>
            </a:pPr>
            <a:r>
              <a:rPr lang="en-US" sz="2800" b="1" dirty="0">
                <a:latin typeface="Arial"/>
                <a:ea typeface="Arial"/>
                <a:cs typeface="Arial"/>
                <a:sym typeface="Arial"/>
              </a:rPr>
              <a:t>Drawbacks</a:t>
            </a:r>
          </a:p>
          <a:p>
            <a:pPr marL="342900" indent="-342900">
              <a:lnSpc>
                <a:spcPct val="110000"/>
              </a:lnSpc>
              <a:spcBef>
                <a:spcPts val="372"/>
              </a:spcBef>
              <a:buSzPct val="95000"/>
            </a:pPr>
            <a:r>
              <a:rPr lang="en-US" sz="2800" dirty="0">
                <a:latin typeface="Arial"/>
                <a:cs typeface="Arial"/>
              </a:rPr>
              <a:t>Specifically trained for gazed attention maps</a:t>
            </a:r>
          </a:p>
          <a:p>
            <a:pPr marL="273050" lvl="0" indent="-273050" algn="l" rtl="0">
              <a:spcBef>
                <a:spcPts val="372"/>
              </a:spcBef>
              <a:spcAft>
                <a:spcPts val="0"/>
              </a:spcAft>
              <a:buSzPct val="95000"/>
              <a:buNone/>
            </a:pPr>
            <a:r>
              <a:rPr lang="en-US" sz="2800" b="1" dirty="0">
                <a:latin typeface="Arial"/>
                <a:ea typeface="Arial"/>
                <a:cs typeface="Arial"/>
                <a:sym typeface="Arial"/>
              </a:rPr>
              <a:t>Redesigning the model</a:t>
            </a:r>
            <a:endParaRPr lang="en-US" sz="2800" dirty="0"/>
          </a:p>
          <a:p>
            <a:pPr marL="342900" indent="-342900">
              <a:spcBef>
                <a:spcPts val="372"/>
              </a:spcBef>
              <a:buSzPct val="95000"/>
            </a:pPr>
            <a:r>
              <a:rPr lang="en-US" sz="2800" dirty="0">
                <a:latin typeface="Arial"/>
                <a:ea typeface="Arial"/>
                <a:cs typeface="Arial"/>
                <a:sym typeface="Arial"/>
              </a:rPr>
              <a:t>Resnet 50 will be used to classify MRI images for which training data will be provided</a:t>
            </a:r>
          </a:p>
        </p:txBody>
      </p:sp>
    </p:spTree>
    <p:extLst>
      <p:ext uri="{BB962C8B-B14F-4D97-AF65-F5344CB8AC3E}">
        <p14:creationId xmlns:p14="http://schemas.microsoft.com/office/powerpoint/2010/main" val="1200970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p21"/>
          <p:cNvPicPr preferRelativeResize="0"/>
          <p:nvPr/>
        </p:nvPicPr>
        <p:blipFill rotWithShape="1">
          <a:blip r:embed="rId3">
            <a:alphaModFix/>
          </a:blip>
          <a:srcRect l="-25000" t="21663" r="-24999" b="22085"/>
          <a:stretch/>
        </p:blipFill>
        <p:spPr>
          <a:xfrm>
            <a:off x="-4492113" y="-176981"/>
            <a:ext cx="27508200" cy="10287000"/>
          </a:xfrm>
          <a:prstGeom prst="rect">
            <a:avLst/>
          </a:prstGeom>
          <a:noFill/>
          <a:ln>
            <a:noFill/>
          </a:ln>
        </p:spPr>
      </p:pic>
      <p:pic>
        <p:nvPicPr>
          <p:cNvPr id="1348" name="Google Shape;1348;p21"/>
          <p:cNvPicPr preferRelativeResize="0"/>
          <p:nvPr/>
        </p:nvPicPr>
        <p:blipFill rotWithShape="1">
          <a:blip r:embed="rId4">
            <a:alphaModFix/>
          </a:blip>
          <a:srcRect/>
          <a:stretch/>
        </p:blipFill>
        <p:spPr>
          <a:xfrm rot="-652857">
            <a:off x="14536021" y="943557"/>
            <a:ext cx="2885292" cy="1532056"/>
          </a:xfrm>
          <a:prstGeom prst="rect">
            <a:avLst/>
          </a:prstGeom>
          <a:noFill/>
          <a:ln>
            <a:noFill/>
          </a:ln>
        </p:spPr>
      </p:pic>
      <p:sp>
        <p:nvSpPr>
          <p:cNvPr id="3" name="TextBox 2">
            <a:extLst>
              <a:ext uri="{FF2B5EF4-FFF2-40B4-BE49-F238E27FC236}">
                <a16:creationId xmlns:a16="http://schemas.microsoft.com/office/drawing/2014/main" id="{1EEDD0FD-86D3-993C-2AFE-40445CAE7CF8}"/>
              </a:ext>
            </a:extLst>
          </p:cNvPr>
          <p:cNvSpPr txBox="1"/>
          <p:nvPr/>
        </p:nvSpPr>
        <p:spPr>
          <a:xfrm>
            <a:off x="162480" y="-250294"/>
            <a:ext cx="16793029" cy="10433625"/>
          </a:xfrm>
          <a:prstGeom prst="rect">
            <a:avLst/>
          </a:prstGeom>
          <a:noFill/>
        </p:spPr>
        <p:txBody>
          <a:bodyPr wrap="square" rtlCol="0">
            <a:spAutoFit/>
          </a:bodyPr>
          <a:lstStyle/>
          <a:p>
            <a:pPr algn="ctr"/>
            <a:r>
              <a:rPr lang="en-US" sz="2800" b="1" dirty="0"/>
              <a:t>Computer Vision Based Classroom Attendance Management System with Speech Output using LBPH Algorithm</a:t>
            </a:r>
          </a:p>
          <a:p>
            <a:pPr algn="ctr"/>
            <a:r>
              <a:rPr lang="en-US" sz="2000" dirty="0">
                <a:latin typeface="Arial" pitchFamily="34" charset="0"/>
              </a:rPr>
              <a:t>D Bhavana , K Kishore Kumar, N </a:t>
            </a:r>
            <a:r>
              <a:rPr lang="en-US" sz="2000" dirty="0" err="1">
                <a:latin typeface="Arial" pitchFamily="34" charset="0"/>
              </a:rPr>
              <a:t>kausik</a:t>
            </a:r>
            <a:r>
              <a:rPr lang="en-US" sz="2000" dirty="0">
                <a:latin typeface="Arial" pitchFamily="34" charset="0"/>
              </a:rPr>
              <a:t> et al.</a:t>
            </a:r>
          </a:p>
          <a:p>
            <a:pPr algn="ctr"/>
            <a:r>
              <a:rPr lang="en-US" sz="2000" dirty="0" err="1">
                <a:latin typeface="Arial" pitchFamily="34" charset="0"/>
              </a:rPr>
              <a:t>Internation</a:t>
            </a:r>
            <a:r>
              <a:rPr lang="en-US" sz="2000" dirty="0">
                <a:latin typeface="Arial" pitchFamily="34" charset="0"/>
              </a:rPr>
              <a:t> Journal of Speech Technology</a:t>
            </a:r>
            <a:endParaRPr lang="en-US" sz="2000" dirty="0">
              <a:latin typeface="Arial" pitchFamily="34" charset="0"/>
              <a:cs typeface="Arial" pitchFamily="34" charset="0"/>
            </a:endParaRPr>
          </a:p>
          <a:p>
            <a:pPr>
              <a:buNone/>
            </a:pPr>
            <a:endParaRPr lang="en-US" sz="2800" b="1" dirty="0">
              <a:latin typeface="Arial" pitchFamily="34" charset="0"/>
              <a:cs typeface="Arial" pitchFamily="34" charset="0"/>
            </a:endParaRPr>
          </a:p>
          <a:p>
            <a:pPr>
              <a:buNone/>
            </a:pPr>
            <a:r>
              <a:rPr lang="en-US" sz="2800" b="1" dirty="0">
                <a:latin typeface="Arial" pitchFamily="34" charset="0"/>
                <a:cs typeface="Arial" pitchFamily="34" charset="0"/>
              </a:rPr>
              <a:t>Aim</a:t>
            </a:r>
          </a:p>
          <a:p>
            <a:pPr algn="just"/>
            <a:r>
              <a:rPr lang="en-US" sz="2800" dirty="0">
                <a:latin typeface="Arial" pitchFamily="34" charset="0"/>
                <a:cs typeface="Arial" pitchFamily="34" charset="0"/>
              </a:rPr>
              <a:t>To solve the illumination problem of the conventional face </a:t>
            </a:r>
            <a:r>
              <a:rPr lang="en-US" sz="2800" dirty="0" err="1">
                <a:latin typeface="Arial" pitchFamily="34" charset="0"/>
                <a:cs typeface="Arial" pitchFamily="34" charset="0"/>
              </a:rPr>
              <a:t>recog</a:t>
            </a:r>
            <a:r>
              <a:rPr lang="en-US" sz="2800" dirty="0">
                <a:latin typeface="Arial" pitchFamily="34" charset="0"/>
                <a:cs typeface="Arial" pitchFamily="34" charset="0"/>
              </a:rPr>
              <a:t>-</a:t>
            </a:r>
            <a:br>
              <a:rPr lang="en-US" sz="2800" dirty="0">
                <a:latin typeface="Arial" pitchFamily="34" charset="0"/>
                <a:cs typeface="Arial" pitchFamily="34" charset="0"/>
              </a:rPr>
            </a:br>
            <a:r>
              <a:rPr lang="en-US" sz="2800" dirty="0" err="1">
                <a:latin typeface="Arial" pitchFamily="34" charset="0"/>
                <a:cs typeface="Arial" pitchFamily="34" charset="0"/>
              </a:rPr>
              <a:t>nition</a:t>
            </a:r>
            <a:r>
              <a:rPr lang="en-US" sz="2800" dirty="0">
                <a:latin typeface="Arial" pitchFamily="34" charset="0"/>
                <a:cs typeface="Arial" pitchFamily="34" charset="0"/>
              </a:rPr>
              <a:t> system using </a:t>
            </a:r>
            <a:r>
              <a:rPr lang="en-US" sz="2800" dirty="0" err="1">
                <a:latin typeface="Arial" pitchFamily="34" charset="0"/>
                <a:cs typeface="Arial" pitchFamily="34" charset="0"/>
              </a:rPr>
              <a:t>Haarcascade</a:t>
            </a:r>
            <a:r>
              <a:rPr lang="en-US" sz="2800" dirty="0">
                <a:latin typeface="Arial" pitchFamily="34" charset="0"/>
                <a:cs typeface="Arial" pitchFamily="34" charset="0"/>
              </a:rPr>
              <a:t> algorithm, LBPH is merged into the system</a:t>
            </a:r>
            <a:br>
              <a:rPr lang="en-US" sz="2800" dirty="0">
                <a:latin typeface="Arial" pitchFamily="34" charset="0"/>
                <a:cs typeface="Arial" pitchFamily="34" charset="0"/>
              </a:rPr>
            </a:br>
            <a:r>
              <a:rPr lang="en-US" sz="2800" dirty="0">
                <a:latin typeface="Arial" pitchFamily="34" charset="0"/>
                <a:cs typeface="Arial" pitchFamily="34" charset="0"/>
              </a:rPr>
              <a:t>with the HOG linear SVM object detector</a:t>
            </a:r>
          </a:p>
          <a:p>
            <a:pPr algn="just">
              <a:buNone/>
            </a:pPr>
            <a:r>
              <a:rPr lang="en-US" sz="2800" b="1" dirty="0">
                <a:latin typeface="Arial" pitchFamily="34" charset="0"/>
                <a:cs typeface="Arial" pitchFamily="34" charset="0"/>
              </a:rPr>
              <a:t>Algorithms Used</a:t>
            </a:r>
          </a:p>
          <a:p>
            <a:pPr algn="just"/>
            <a:r>
              <a:rPr lang="en-US" sz="2800" dirty="0" err="1">
                <a:latin typeface="Arial" pitchFamily="34" charset="0"/>
                <a:cs typeface="Arial" pitchFamily="34" charset="0"/>
              </a:rPr>
              <a:t>Haarcascade</a:t>
            </a:r>
            <a:endParaRPr lang="en-US" sz="2800" dirty="0">
              <a:latin typeface="Arial" pitchFamily="34" charset="0"/>
              <a:cs typeface="Arial" pitchFamily="34" charset="0"/>
            </a:endParaRPr>
          </a:p>
          <a:p>
            <a:pPr algn="just"/>
            <a:r>
              <a:rPr lang="en-US" sz="2800" dirty="0">
                <a:latin typeface="Arial" pitchFamily="34" charset="0"/>
                <a:cs typeface="Arial" pitchFamily="34" charset="0"/>
              </a:rPr>
              <a:t>LBPH</a:t>
            </a:r>
          </a:p>
          <a:p>
            <a:pPr algn="just"/>
            <a:r>
              <a:rPr lang="en-US" sz="2800" dirty="0">
                <a:latin typeface="Arial" pitchFamily="34" charset="0"/>
                <a:cs typeface="Arial" pitchFamily="34" charset="0"/>
              </a:rPr>
              <a:t>HOG </a:t>
            </a:r>
          </a:p>
          <a:p>
            <a:pPr>
              <a:buNone/>
            </a:pPr>
            <a:r>
              <a:rPr lang="en-US" sz="2800" b="1" dirty="0">
                <a:latin typeface="Arial" pitchFamily="34" charset="0"/>
                <a:cs typeface="Arial" pitchFamily="34" charset="0"/>
              </a:rPr>
              <a:t>Achieved Results</a:t>
            </a:r>
          </a:p>
          <a:p>
            <a:pPr algn="just"/>
            <a:r>
              <a:rPr lang="en-US" sz="3200" dirty="0">
                <a:latin typeface="Arial" pitchFamily="34" charset="0"/>
                <a:cs typeface="Arial" pitchFamily="34" charset="0"/>
              </a:rPr>
              <a:t>Efficient face recognition scheme is proposed and implemented By merging LBPH algorithm into </a:t>
            </a:r>
            <a:r>
              <a:rPr lang="en-US" sz="3200" dirty="0" err="1">
                <a:latin typeface="Arial" pitchFamily="34" charset="0"/>
                <a:cs typeface="Arial" pitchFamily="34" charset="0"/>
              </a:rPr>
              <a:t>conventionalHaarcascade</a:t>
            </a:r>
            <a:r>
              <a:rPr lang="en-US" sz="3200" dirty="0">
                <a:latin typeface="Arial" pitchFamily="34" charset="0"/>
                <a:cs typeface="Arial" pitchFamily="34" charset="0"/>
              </a:rPr>
              <a:t> scheme, recognition performance to detect face region is improved for not only front-view facial images but also slanted </a:t>
            </a:r>
            <a:r>
              <a:rPr lang="en-US" sz="3200" dirty="0" err="1">
                <a:latin typeface="Arial" pitchFamily="34" charset="0"/>
                <a:cs typeface="Arial" pitchFamily="34" charset="0"/>
              </a:rPr>
              <a:t>ones.Accuracy</a:t>
            </a:r>
            <a:r>
              <a:rPr lang="en-US" sz="3200" dirty="0">
                <a:latin typeface="Arial" pitchFamily="34" charset="0"/>
                <a:cs typeface="Arial" pitchFamily="34" charset="0"/>
              </a:rPr>
              <a:t> of 96.67 was achieved</a:t>
            </a:r>
          </a:p>
          <a:p>
            <a:pPr marL="0" indent="0" algn="just">
              <a:buNone/>
            </a:pPr>
            <a:r>
              <a:rPr lang="en-US" sz="2800" b="1" dirty="0">
                <a:latin typeface="Arial" pitchFamily="34" charset="0"/>
                <a:cs typeface="Arial" pitchFamily="34" charset="0"/>
              </a:rPr>
              <a:t>Drawbacks</a:t>
            </a:r>
          </a:p>
          <a:p>
            <a:r>
              <a:rPr lang="en-US" sz="2800" dirty="0" err="1">
                <a:latin typeface="Arial" pitchFamily="34" charset="0"/>
                <a:cs typeface="Arial" pitchFamily="34" charset="0"/>
              </a:rPr>
              <a:t>Haarcascade</a:t>
            </a:r>
            <a:r>
              <a:rPr lang="en-US" sz="2800" dirty="0">
                <a:latin typeface="Arial" pitchFamily="34" charset="0"/>
                <a:cs typeface="Arial" pitchFamily="34" charset="0"/>
              </a:rPr>
              <a:t> has a difficulty with recognizing faces from a slanted standpoint. </a:t>
            </a:r>
            <a:r>
              <a:rPr lang="en-US" sz="2800" dirty="0" err="1">
                <a:latin typeface="Arial" pitchFamily="34" charset="0"/>
                <a:cs typeface="Arial" pitchFamily="34" charset="0"/>
              </a:rPr>
              <a:t>Haarcascade</a:t>
            </a:r>
            <a:r>
              <a:rPr lang="en-US" sz="2800" dirty="0">
                <a:latin typeface="Arial" pitchFamily="34" charset="0"/>
                <a:cs typeface="Arial" pitchFamily="34" charset="0"/>
              </a:rPr>
              <a:t> Is fast at generating a region of interest but often is not accurate. </a:t>
            </a:r>
          </a:p>
          <a:p>
            <a:pPr>
              <a:buNone/>
            </a:pPr>
            <a:r>
              <a:rPr lang="en-US" sz="2800" b="1" dirty="0">
                <a:latin typeface="Arial" pitchFamily="34" charset="0"/>
                <a:cs typeface="Arial" pitchFamily="34" charset="0"/>
              </a:rPr>
              <a:t>Redesigning the model</a:t>
            </a:r>
          </a:p>
          <a:p>
            <a:pPr>
              <a:buNone/>
            </a:pPr>
            <a:r>
              <a:rPr lang="en-US" sz="2800" dirty="0">
                <a:latin typeface="Arial" pitchFamily="34" charset="0"/>
                <a:cs typeface="Arial" pitchFamily="34" charset="0"/>
              </a:rPr>
              <a:t>We merge LBPH with </a:t>
            </a:r>
            <a:r>
              <a:rPr lang="en-US" sz="2800" dirty="0" err="1">
                <a:latin typeface="Arial" pitchFamily="34" charset="0"/>
                <a:cs typeface="Arial" pitchFamily="34" charset="0"/>
              </a:rPr>
              <a:t>Haarcascade</a:t>
            </a:r>
            <a:r>
              <a:rPr lang="en-US" sz="2800" dirty="0">
                <a:latin typeface="Arial" pitchFamily="34" charset="0"/>
                <a:cs typeface="Arial" pitchFamily="34" charset="0"/>
              </a:rPr>
              <a:t> that improves detection for frontal view face images</a:t>
            </a:r>
          </a:p>
          <a:p>
            <a:pPr>
              <a:buNone/>
            </a:pPr>
            <a:r>
              <a:rPr lang="en-US" sz="2800" dirty="0">
                <a:latin typeface="Arial" pitchFamily="34" charset="0"/>
                <a:cs typeface="Arial" pitchFamily="34" charset="0"/>
              </a:rPr>
              <a:t>and also slanted ones </a:t>
            </a:r>
          </a:p>
        </p:txBody>
      </p:sp>
    </p:spTree>
    <p:extLst>
      <p:ext uri="{BB962C8B-B14F-4D97-AF65-F5344CB8AC3E}">
        <p14:creationId xmlns:p14="http://schemas.microsoft.com/office/powerpoint/2010/main" val="351803535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2441</Words>
  <Application>Microsoft Office PowerPoint</Application>
  <PresentationFormat>Custom</PresentationFormat>
  <Paragraphs>230</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Comic Sans MS</vt:lpstr>
      <vt:lpstr>Calibri</vt:lpstr>
      <vt:lpstr>Wingdings</vt:lpstr>
      <vt:lpstr>Sarabun</vt:lpstr>
      <vt:lpstr>Times New Roman</vt:lpstr>
      <vt:lpstr>Forum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nithin kumar</cp:lastModifiedBy>
  <cp:revision>8</cp:revision>
  <dcterms:modified xsi:type="dcterms:W3CDTF">2023-03-24T07:51:40Z</dcterms:modified>
</cp:coreProperties>
</file>